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5" r:id="rId1"/>
    <p:sldMasterId id="2147483811" r:id="rId2"/>
    <p:sldMasterId id="2147483815" r:id="rId3"/>
    <p:sldMasterId id="2147483866" r:id="rId4"/>
    <p:sldMasterId id="2147483879" r:id="rId5"/>
    <p:sldMasterId id="2147483927" r:id="rId6"/>
    <p:sldMasterId id="2147483992" r:id="rId7"/>
    <p:sldMasterId id="2147483995" r:id="rId8"/>
    <p:sldMasterId id="2147484007" r:id="rId9"/>
    <p:sldMasterId id="2147484014" r:id="rId10"/>
    <p:sldMasterId id="2147484032" r:id="rId11"/>
    <p:sldMasterId id="2147484044" r:id="rId12"/>
  </p:sldMasterIdLst>
  <p:notesMasterIdLst>
    <p:notesMasterId r:id="rId82"/>
  </p:notesMasterIdLst>
  <p:handoutMasterIdLst>
    <p:handoutMasterId r:id="rId83"/>
  </p:handoutMasterIdLst>
  <p:sldIdLst>
    <p:sldId id="322" r:id="rId13"/>
    <p:sldId id="323" r:id="rId14"/>
    <p:sldId id="1491" r:id="rId15"/>
    <p:sldId id="256" r:id="rId16"/>
    <p:sldId id="258" r:id="rId17"/>
    <p:sldId id="261" r:id="rId18"/>
    <p:sldId id="257" r:id="rId19"/>
    <p:sldId id="264" r:id="rId20"/>
    <p:sldId id="263" r:id="rId21"/>
    <p:sldId id="1492" r:id="rId22"/>
    <p:sldId id="286" r:id="rId23"/>
    <p:sldId id="337" r:id="rId24"/>
    <p:sldId id="1493" r:id="rId25"/>
    <p:sldId id="325" r:id="rId26"/>
    <p:sldId id="331" r:id="rId27"/>
    <p:sldId id="338" r:id="rId28"/>
    <p:sldId id="328" r:id="rId29"/>
    <p:sldId id="329" r:id="rId30"/>
    <p:sldId id="330" r:id="rId31"/>
    <p:sldId id="327" r:id="rId32"/>
    <p:sldId id="335" r:id="rId33"/>
    <p:sldId id="326" r:id="rId34"/>
    <p:sldId id="332" r:id="rId35"/>
    <p:sldId id="333" r:id="rId36"/>
    <p:sldId id="334" r:id="rId37"/>
    <p:sldId id="311" r:id="rId38"/>
    <p:sldId id="1494" r:id="rId39"/>
    <p:sldId id="1495" r:id="rId40"/>
    <p:sldId id="279" r:id="rId41"/>
    <p:sldId id="281" r:id="rId42"/>
    <p:sldId id="266" r:id="rId43"/>
    <p:sldId id="280" r:id="rId44"/>
    <p:sldId id="1496" r:id="rId45"/>
    <p:sldId id="262" r:id="rId46"/>
    <p:sldId id="1497" r:id="rId47"/>
    <p:sldId id="1498" r:id="rId48"/>
    <p:sldId id="259" r:id="rId49"/>
    <p:sldId id="260" r:id="rId50"/>
    <p:sldId id="265" r:id="rId51"/>
    <p:sldId id="282" r:id="rId52"/>
    <p:sldId id="1499" r:id="rId53"/>
    <p:sldId id="1500" r:id="rId54"/>
    <p:sldId id="1501" r:id="rId55"/>
    <p:sldId id="1502" r:id="rId56"/>
    <p:sldId id="1503" r:id="rId57"/>
    <p:sldId id="1504" r:id="rId58"/>
    <p:sldId id="1505" r:id="rId59"/>
    <p:sldId id="268" r:id="rId60"/>
    <p:sldId id="1506" r:id="rId61"/>
    <p:sldId id="1507" r:id="rId62"/>
    <p:sldId id="267" r:id="rId63"/>
    <p:sldId id="269" r:id="rId64"/>
    <p:sldId id="271" r:id="rId65"/>
    <p:sldId id="272" r:id="rId66"/>
    <p:sldId id="273" r:id="rId67"/>
    <p:sldId id="1484" r:id="rId68"/>
    <p:sldId id="353" r:id="rId69"/>
    <p:sldId id="1508" r:id="rId70"/>
    <p:sldId id="1509" r:id="rId71"/>
    <p:sldId id="1510" r:id="rId72"/>
    <p:sldId id="1511" r:id="rId73"/>
    <p:sldId id="1512" r:id="rId74"/>
    <p:sldId id="1513" r:id="rId75"/>
    <p:sldId id="1514" r:id="rId76"/>
    <p:sldId id="1515" r:id="rId77"/>
    <p:sldId id="1516" r:id="rId78"/>
    <p:sldId id="1517" r:id="rId79"/>
    <p:sldId id="1518" r:id="rId80"/>
    <p:sldId id="1519" r:id="rId8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1CF7F3-2FED-3B6E-B0F4-6DFA8D2C8A5E}" name="Lisa Maloney" initials="LM" userId="Lisa Malone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maloney" initials="lm" lastIdx="7" clrIdx="0"/>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85311" autoAdjust="0"/>
  </p:normalViewPr>
  <p:slideViewPr>
    <p:cSldViewPr>
      <p:cViewPr varScale="1">
        <p:scale>
          <a:sx n="82" d="100"/>
          <a:sy n="82" d="100"/>
        </p:scale>
        <p:origin x="1152" y="72"/>
      </p:cViewPr>
      <p:guideLst>
        <p:guide orient="horz" pos="2160"/>
        <p:guide pos="2880"/>
      </p:guideLst>
    </p:cSldViewPr>
  </p:slideViewPr>
  <p:outlineViewPr>
    <p:cViewPr>
      <p:scale>
        <a:sx n="33" d="100"/>
        <a:sy n="33" d="100"/>
      </p:scale>
      <p:origin x="0" y="-726"/>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87" d="100"/>
          <a:sy n="87" d="100"/>
        </p:scale>
        <p:origin x="2448" y="6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commentAuthors" Target="commentAuthors.xml"/><Relationship Id="rId89" Type="http://schemas.microsoft.com/office/2018/10/relationships/authors" Target="author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notesMaster" Target="notesMasters/notesMaster1.xml"/><Relationship Id="rId19" Type="http://schemas.openxmlformats.org/officeDocument/2006/relationships/slide" Target="slides/slide7.xml"/></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FD804-5E5B-4A41-8244-84152EF20359}" type="doc">
      <dgm:prSet loTypeId="urn:microsoft.com/office/officeart/2005/8/layout/hierarchy3" loCatId="hierarchy" qsTypeId="urn:microsoft.com/office/officeart/2005/8/quickstyle/simple1" qsCatId="simple" csTypeId="urn:microsoft.com/office/officeart/2005/8/colors/colorful2" csCatId="colorful"/>
      <dgm:spPr/>
      <dgm:t>
        <a:bodyPr/>
        <a:lstStyle/>
        <a:p>
          <a:endParaRPr lang="en-US"/>
        </a:p>
      </dgm:t>
    </dgm:pt>
    <dgm:pt modelId="{74FF68AD-4DD6-445E-8E78-2EC706A9B6E4}">
      <dgm:prSet/>
      <dgm:spPr/>
      <dgm:t>
        <a:bodyPr/>
        <a:lstStyle/>
        <a:p>
          <a:r>
            <a:rPr lang="en-US" b="1" dirty="0"/>
            <a:t>Actuarial interest </a:t>
          </a:r>
          <a:r>
            <a:rPr lang="en-US" b="1" dirty="0">
              <a:sym typeface="Wingdings" panose="05000000000000000000" pitchFamily="2" charset="2"/>
            </a:rPr>
            <a:t></a:t>
          </a:r>
          <a:r>
            <a:rPr lang="en-US" b="1" dirty="0"/>
            <a:t> </a:t>
          </a:r>
          <a:r>
            <a:rPr lang="en-US" b="0" dirty="0"/>
            <a:t>estimated value of the benefit that a member has built up in a fund to the date of exit. </a:t>
          </a:r>
        </a:p>
      </dgm:t>
    </dgm:pt>
    <dgm:pt modelId="{CDAC06AF-376F-47C3-980D-8722AD2D68E2}" type="parTrans" cxnId="{F2FA1EC0-2C88-4CCE-B0ED-85008CB4247B}">
      <dgm:prSet/>
      <dgm:spPr/>
      <dgm:t>
        <a:bodyPr/>
        <a:lstStyle/>
        <a:p>
          <a:endParaRPr lang="en-US"/>
        </a:p>
      </dgm:t>
    </dgm:pt>
    <dgm:pt modelId="{67AD306D-D469-4997-BC6B-749F32580C0D}" type="sibTrans" cxnId="{F2FA1EC0-2C88-4CCE-B0ED-85008CB4247B}">
      <dgm:prSet/>
      <dgm:spPr/>
      <dgm:t>
        <a:bodyPr/>
        <a:lstStyle/>
        <a:p>
          <a:endParaRPr lang="en-US"/>
        </a:p>
      </dgm:t>
    </dgm:pt>
    <dgm:pt modelId="{209CE7E1-3B35-4648-9E52-509BFD53FB32}">
      <dgm:prSet custT="1"/>
      <dgm:spPr/>
      <dgm:t>
        <a:bodyPr/>
        <a:lstStyle/>
        <a:p>
          <a:r>
            <a:rPr lang="en-US" sz="1000" dirty="0"/>
            <a:t>The amount of money the Fund is holding in order to fund the expected future benefit payment to the member.</a:t>
          </a:r>
        </a:p>
      </dgm:t>
    </dgm:pt>
    <dgm:pt modelId="{E7A5A452-6FBF-4A8B-B531-075B3FC37C15}" type="parTrans" cxnId="{26C2A749-B7AA-4029-BC35-800B92ED670D}">
      <dgm:prSet/>
      <dgm:spPr/>
      <dgm:t>
        <a:bodyPr/>
        <a:lstStyle/>
        <a:p>
          <a:endParaRPr lang="en-US"/>
        </a:p>
      </dgm:t>
    </dgm:pt>
    <dgm:pt modelId="{C22E5F25-619D-4353-80EA-82AAAE4BF023}" type="sibTrans" cxnId="{26C2A749-B7AA-4029-BC35-800B92ED670D}">
      <dgm:prSet/>
      <dgm:spPr/>
      <dgm:t>
        <a:bodyPr/>
        <a:lstStyle/>
        <a:p>
          <a:endParaRPr lang="en-US"/>
        </a:p>
      </dgm:t>
    </dgm:pt>
    <dgm:pt modelId="{D7ED6B12-0351-485C-A677-5D98818CE0F9}">
      <dgm:prSet/>
      <dgm:spPr/>
      <dgm:t>
        <a:bodyPr/>
        <a:lstStyle/>
        <a:p>
          <a:r>
            <a:rPr lang="en-US" b="1"/>
            <a:t>Factors: </a:t>
          </a:r>
          <a:endParaRPr lang="en-US"/>
        </a:p>
      </dgm:t>
    </dgm:pt>
    <dgm:pt modelId="{5418031F-98F9-4E1B-B870-539FEB7CC983}" type="parTrans" cxnId="{EDBDDEF6-2191-4B55-BA7D-75105C37CE52}">
      <dgm:prSet/>
      <dgm:spPr/>
      <dgm:t>
        <a:bodyPr/>
        <a:lstStyle/>
        <a:p>
          <a:endParaRPr lang="en-US"/>
        </a:p>
      </dgm:t>
    </dgm:pt>
    <dgm:pt modelId="{71736552-1C5A-4354-B605-988436B69505}" type="sibTrans" cxnId="{EDBDDEF6-2191-4B55-BA7D-75105C37CE52}">
      <dgm:prSet/>
      <dgm:spPr/>
      <dgm:t>
        <a:bodyPr/>
        <a:lstStyle/>
        <a:p>
          <a:endParaRPr lang="en-US"/>
        </a:p>
      </dgm:t>
    </dgm:pt>
    <dgm:pt modelId="{416EF0C8-46EA-42B1-B289-B26F50633A02}">
      <dgm:prSet custT="1"/>
      <dgm:spPr/>
      <dgm:t>
        <a:bodyPr/>
        <a:lstStyle/>
        <a:p>
          <a:r>
            <a:rPr lang="en-US" sz="1000" dirty="0"/>
            <a:t>Demographic: expected number of withdrawals, deaths and retirements at each age, life expectancy.</a:t>
          </a:r>
        </a:p>
      </dgm:t>
    </dgm:pt>
    <dgm:pt modelId="{9E762E51-7C3C-4254-81E6-37B21CB319D5}" type="parTrans" cxnId="{D251F779-E672-48A6-B297-91A946CC7AC3}">
      <dgm:prSet/>
      <dgm:spPr/>
      <dgm:t>
        <a:bodyPr/>
        <a:lstStyle/>
        <a:p>
          <a:endParaRPr lang="en-US"/>
        </a:p>
      </dgm:t>
    </dgm:pt>
    <dgm:pt modelId="{8FC39051-0E50-4D35-A2EF-5EA8E8905CD7}" type="sibTrans" cxnId="{D251F779-E672-48A6-B297-91A946CC7AC3}">
      <dgm:prSet/>
      <dgm:spPr/>
      <dgm:t>
        <a:bodyPr/>
        <a:lstStyle/>
        <a:p>
          <a:endParaRPr lang="en-US"/>
        </a:p>
      </dgm:t>
    </dgm:pt>
    <dgm:pt modelId="{5736D032-943F-4B0E-9CBA-D92025FAEBDB}">
      <dgm:prSet custT="1"/>
      <dgm:spPr/>
      <dgm:t>
        <a:bodyPr/>
        <a:lstStyle/>
        <a:p>
          <a:r>
            <a:rPr lang="en-US" sz="1000" dirty="0"/>
            <a:t>Economic: expected levels of future inflation, interest rates, salary increases, pension increases. </a:t>
          </a:r>
        </a:p>
      </dgm:t>
    </dgm:pt>
    <dgm:pt modelId="{10C7824A-4DA7-4071-ADF2-DADCD94D8D91}" type="parTrans" cxnId="{E10D9F1A-4FE6-4E51-8DE0-DFE25DEEF379}">
      <dgm:prSet/>
      <dgm:spPr/>
      <dgm:t>
        <a:bodyPr/>
        <a:lstStyle/>
        <a:p>
          <a:endParaRPr lang="en-US"/>
        </a:p>
      </dgm:t>
    </dgm:pt>
    <dgm:pt modelId="{D365B8D6-F371-4F97-9D7B-93B820A36946}" type="sibTrans" cxnId="{E10D9F1A-4FE6-4E51-8DE0-DFE25DEEF379}">
      <dgm:prSet/>
      <dgm:spPr/>
      <dgm:t>
        <a:bodyPr/>
        <a:lstStyle/>
        <a:p>
          <a:endParaRPr lang="en-US"/>
        </a:p>
      </dgm:t>
    </dgm:pt>
    <dgm:pt modelId="{2197406F-75FF-41FC-8B49-DA77873CA4AE}">
      <dgm:prSet/>
      <dgm:spPr/>
      <dgm:t>
        <a:bodyPr/>
        <a:lstStyle/>
        <a:p>
          <a:r>
            <a:rPr lang="en-US" b="1"/>
            <a:t>Importance</a:t>
          </a:r>
          <a:r>
            <a:rPr lang="en-US"/>
            <a:t>:</a:t>
          </a:r>
        </a:p>
      </dgm:t>
    </dgm:pt>
    <dgm:pt modelId="{D6366695-2BC7-43A9-ABDD-7475D2F922CE}" type="parTrans" cxnId="{FD5AC9AE-B85C-4DB8-A40E-F345787FB5E2}">
      <dgm:prSet/>
      <dgm:spPr/>
      <dgm:t>
        <a:bodyPr/>
        <a:lstStyle/>
        <a:p>
          <a:endParaRPr lang="en-US"/>
        </a:p>
      </dgm:t>
    </dgm:pt>
    <dgm:pt modelId="{17F8F410-D8E7-400F-9710-926B3D6A01B8}" type="sibTrans" cxnId="{FD5AC9AE-B85C-4DB8-A40E-F345787FB5E2}">
      <dgm:prSet/>
      <dgm:spPr/>
      <dgm:t>
        <a:bodyPr/>
        <a:lstStyle/>
        <a:p>
          <a:endParaRPr lang="en-US"/>
        </a:p>
      </dgm:t>
    </dgm:pt>
    <dgm:pt modelId="{94A1A395-93AC-4191-8850-83DE0495D2C3}">
      <dgm:prSet custT="1"/>
      <dgm:spPr/>
      <dgm:t>
        <a:bodyPr/>
        <a:lstStyle/>
        <a:p>
          <a:r>
            <a:rPr lang="en-US" sz="1200" dirty="0"/>
            <a:t>Protecting the pot!</a:t>
          </a:r>
        </a:p>
      </dgm:t>
    </dgm:pt>
    <dgm:pt modelId="{FD3BF754-6252-4002-A39D-D7397AACC720}" type="parTrans" cxnId="{F80D6A7A-C594-484E-89AC-EB0496DCF420}">
      <dgm:prSet/>
      <dgm:spPr/>
      <dgm:t>
        <a:bodyPr/>
        <a:lstStyle/>
        <a:p>
          <a:endParaRPr lang="en-US"/>
        </a:p>
      </dgm:t>
    </dgm:pt>
    <dgm:pt modelId="{1C7F93AD-2216-4FF3-A607-27930AA9E4AF}" type="sibTrans" cxnId="{F80D6A7A-C594-484E-89AC-EB0496DCF420}">
      <dgm:prSet/>
      <dgm:spPr/>
      <dgm:t>
        <a:bodyPr/>
        <a:lstStyle/>
        <a:p>
          <a:endParaRPr lang="en-US"/>
        </a:p>
      </dgm:t>
    </dgm:pt>
    <dgm:pt modelId="{0865A52A-D3A9-43C4-818A-B145D9E705C9}">
      <dgm:prSet custT="1"/>
      <dgm:spPr/>
      <dgm:t>
        <a:bodyPr/>
        <a:lstStyle/>
        <a:p>
          <a:r>
            <a:rPr lang="en-US" sz="800" dirty="0"/>
            <a:t>“Puts the person paying late in the same position as the person who all long was having retirement deductions taken from her paycheck.” </a:t>
          </a:r>
          <a:r>
            <a:rPr lang="en-US" sz="800" i="1" dirty="0"/>
            <a:t>McDonough v. Quincy Retirement Board</a:t>
          </a:r>
          <a:r>
            <a:rPr lang="en-US" sz="800" dirty="0"/>
            <a:t>, CR-13-357 (DALA Nov. 9, 2016). </a:t>
          </a:r>
        </a:p>
      </dgm:t>
    </dgm:pt>
    <dgm:pt modelId="{DAA3FA86-AF41-44D8-A3F4-397E5A8AAE1F}" type="parTrans" cxnId="{F00C8255-B540-4981-A085-DCF23C99F802}">
      <dgm:prSet/>
      <dgm:spPr/>
      <dgm:t>
        <a:bodyPr/>
        <a:lstStyle/>
        <a:p>
          <a:endParaRPr lang="en-US"/>
        </a:p>
      </dgm:t>
    </dgm:pt>
    <dgm:pt modelId="{D0534F9B-7213-4499-A194-9A7C9B1C3F59}" type="sibTrans" cxnId="{F00C8255-B540-4981-A085-DCF23C99F802}">
      <dgm:prSet/>
      <dgm:spPr/>
      <dgm:t>
        <a:bodyPr/>
        <a:lstStyle/>
        <a:p>
          <a:endParaRPr lang="en-US"/>
        </a:p>
      </dgm:t>
    </dgm:pt>
    <dgm:pt modelId="{8FCF1911-1F16-4929-B9DB-2F9EC5D8D460}" type="pres">
      <dgm:prSet presAssocID="{3C5FD804-5E5B-4A41-8244-84152EF20359}" presName="diagram" presStyleCnt="0">
        <dgm:presLayoutVars>
          <dgm:chPref val="1"/>
          <dgm:dir/>
          <dgm:animOne val="branch"/>
          <dgm:animLvl val="lvl"/>
          <dgm:resizeHandles/>
        </dgm:presLayoutVars>
      </dgm:prSet>
      <dgm:spPr/>
    </dgm:pt>
    <dgm:pt modelId="{3C4A2F5B-F48E-4088-B01E-1B9C6EFD4517}" type="pres">
      <dgm:prSet presAssocID="{74FF68AD-4DD6-445E-8E78-2EC706A9B6E4}" presName="root" presStyleCnt="0"/>
      <dgm:spPr/>
    </dgm:pt>
    <dgm:pt modelId="{45CBCB0B-FE1E-4267-B559-63E6BFDE2ECA}" type="pres">
      <dgm:prSet presAssocID="{74FF68AD-4DD6-445E-8E78-2EC706A9B6E4}" presName="rootComposite" presStyleCnt="0"/>
      <dgm:spPr/>
    </dgm:pt>
    <dgm:pt modelId="{B8817C80-2562-470F-86B3-C57405CACBF4}" type="pres">
      <dgm:prSet presAssocID="{74FF68AD-4DD6-445E-8E78-2EC706A9B6E4}" presName="rootText" presStyleLbl="node1" presStyleIdx="0" presStyleCnt="3"/>
      <dgm:spPr/>
    </dgm:pt>
    <dgm:pt modelId="{CB167254-A6C6-4022-9331-FD07F8D73C23}" type="pres">
      <dgm:prSet presAssocID="{74FF68AD-4DD6-445E-8E78-2EC706A9B6E4}" presName="rootConnector" presStyleLbl="node1" presStyleIdx="0" presStyleCnt="3"/>
      <dgm:spPr/>
    </dgm:pt>
    <dgm:pt modelId="{09F7A927-13E1-4446-842E-23C418E26D98}" type="pres">
      <dgm:prSet presAssocID="{74FF68AD-4DD6-445E-8E78-2EC706A9B6E4}" presName="childShape" presStyleCnt="0"/>
      <dgm:spPr/>
    </dgm:pt>
    <dgm:pt modelId="{96D639E2-B4C9-4EC3-A387-5FBAFEB3A57D}" type="pres">
      <dgm:prSet presAssocID="{E7A5A452-6FBF-4A8B-B531-075B3FC37C15}" presName="Name13" presStyleLbl="parChTrans1D2" presStyleIdx="0" presStyleCnt="5"/>
      <dgm:spPr/>
    </dgm:pt>
    <dgm:pt modelId="{13C13B69-AEB0-45C8-8896-B9376A7053B0}" type="pres">
      <dgm:prSet presAssocID="{209CE7E1-3B35-4648-9E52-509BFD53FB32}" presName="childText" presStyleLbl="bgAcc1" presStyleIdx="0" presStyleCnt="5">
        <dgm:presLayoutVars>
          <dgm:bulletEnabled val="1"/>
        </dgm:presLayoutVars>
      </dgm:prSet>
      <dgm:spPr/>
    </dgm:pt>
    <dgm:pt modelId="{A47E0E8B-0F68-4A84-9457-9C1F597F479D}" type="pres">
      <dgm:prSet presAssocID="{D7ED6B12-0351-485C-A677-5D98818CE0F9}" presName="root" presStyleCnt="0"/>
      <dgm:spPr/>
    </dgm:pt>
    <dgm:pt modelId="{4A86B3EF-3C94-458F-B8B0-5D7F231C4621}" type="pres">
      <dgm:prSet presAssocID="{D7ED6B12-0351-485C-A677-5D98818CE0F9}" presName="rootComposite" presStyleCnt="0"/>
      <dgm:spPr/>
    </dgm:pt>
    <dgm:pt modelId="{F20DC23F-8AE3-462C-99C5-183684F32EAB}" type="pres">
      <dgm:prSet presAssocID="{D7ED6B12-0351-485C-A677-5D98818CE0F9}" presName="rootText" presStyleLbl="node1" presStyleIdx="1" presStyleCnt="3"/>
      <dgm:spPr/>
    </dgm:pt>
    <dgm:pt modelId="{2BF4D8B1-851B-41B2-8A85-2A249CB0B3D6}" type="pres">
      <dgm:prSet presAssocID="{D7ED6B12-0351-485C-A677-5D98818CE0F9}" presName="rootConnector" presStyleLbl="node1" presStyleIdx="1" presStyleCnt="3"/>
      <dgm:spPr/>
    </dgm:pt>
    <dgm:pt modelId="{0145323B-A20E-46C9-A17A-7F7916FAE9AD}" type="pres">
      <dgm:prSet presAssocID="{D7ED6B12-0351-485C-A677-5D98818CE0F9}" presName="childShape" presStyleCnt="0"/>
      <dgm:spPr/>
    </dgm:pt>
    <dgm:pt modelId="{5DD19B78-CB4C-4580-ACAF-CC9430189140}" type="pres">
      <dgm:prSet presAssocID="{9E762E51-7C3C-4254-81E6-37B21CB319D5}" presName="Name13" presStyleLbl="parChTrans1D2" presStyleIdx="1" presStyleCnt="5"/>
      <dgm:spPr/>
    </dgm:pt>
    <dgm:pt modelId="{3E97E1E2-C2B9-4B6C-8328-3788861D5FC9}" type="pres">
      <dgm:prSet presAssocID="{416EF0C8-46EA-42B1-B289-B26F50633A02}" presName="childText" presStyleLbl="bgAcc1" presStyleIdx="1" presStyleCnt="5">
        <dgm:presLayoutVars>
          <dgm:bulletEnabled val="1"/>
        </dgm:presLayoutVars>
      </dgm:prSet>
      <dgm:spPr/>
    </dgm:pt>
    <dgm:pt modelId="{46F4DC97-4CBD-42A6-8B6E-B949427E0043}" type="pres">
      <dgm:prSet presAssocID="{10C7824A-4DA7-4071-ADF2-DADCD94D8D91}" presName="Name13" presStyleLbl="parChTrans1D2" presStyleIdx="2" presStyleCnt="5"/>
      <dgm:spPr/>
    </dgm:pt>
    <dgm:pt modelId="{F933DE20-BBC7-40D5-83C0-D26D81FBCD92}" type="pres">
      <dgm:prSet presAssocID="{5736D032-943F-4B0E-9CBA-D92025FAEBDB}" presName="childText" presStyleLbl="bgAcc1" presStyleIdx="2" presStyleCnt="5">
        <dgm:presLayoutVars>
          <dgm:bulletEnabled val="1"/>
        </dgm:presLayoutVars>
      </dgm:prSet>
      <dgm:spPr/>
    </dgm:pt>
    <dgm:pt modelId="{ADB17C41-784C-41FE-BB1D-BF00F430D0F0}" type="pres">
      <dgm:prSet presAssocID="{2197406F-75FF-41FC-8B49-DA77873CA4AE}" presName="root" presStyleCnt="0"/>
      <dgm:spPr/>
    </dgm:pt>
    <dgm:pt modelId="{7EFCC845-7654-474F-A359-FD4B4E31A43B}" type="pres">
      <dgm:prSet presAssocID="{2197406F-75FF-41FC-8B49-DA77873CA4AE}" presName="rootComposite" presStyleCnt="0"/>
      <dgm:spPr/>
    </dgm:pt>
    <dgm:pt modelId="{868D8C16-5FB8-46A8-8CE7-3A407FFBABD9}" type="pres">
      <dgm:prSet presAssocID="{2197406F-75FF-41FC-8B49-DA77873CA4AE}" presName="rootText" presStyleLbl="node1" presStyleIdx="2" presStyleCnt="3"/>
      <dgm:spPr/>
    </dgm:pt>
    <dgm:pt modelId="{6243C243-CA28-4A47-9849-87B5697E8D96}" type="pres">
      <dgm:prSet presAssocID="{2197406F-75FF-41FC-8B49-DA77873CA4AE}" presName="rootConnector" presStyleLbl="node1" presStyleIdx="2" presStyleCnt="3"/>
      <dgm:spPr/>
    </dgm:pt>
    <dgm:pt modelId="{8D704C75-2403-47D4-A8D8-1022AE74900B}" type="pres">
      <dgm:prSet presAssocID="{2197406F-75FF-41FC-8B49-DA77873CA4AE}" presName="childShape" presStyleCnt="0"/>
      <dgm:spPr/>
    </dgm:pt>
    <dgm:pt modelId="{3D6C3EB3-49A6-4243-B72C-AAA455D05EB4}" type="pres">
      <dgm:prSet presAssocID="{FD3BF754-6252-4002-A39D-D7397AACC720}" presName="Name13" presStyleLbl="parChTrans1D2" presStyleIdx="3" presStyleCnt="5"/>
      <dgm:spPr/>
    </dgm:pt>
    <dgm:pt modelId="{7085DA00-3B64-43CD-AE28-1F5FFB48D4C3}" type="pres">
      <dgm:prSet presAssocID="{94A1A395-93AC-4191-8850-83DE0495D2C3}" presName="childText" presStyleLbl="bgAcc1" presStyleIdx="3" presStyleCnt="5" custLinFactNeighborX="-472" custLinFactNeighborY="647">
        <dgm:presLayoutVars>
          <dgm:bulletEnabled val="1"/>
        </dgm:presLayoutVars>
      </dgm:prSet>
      <dgm:spPr/>
    </dgm:pt>
    <dgm:pt modelId="{7316879E-3CE5-46CD-83AD-3FFB00A5F15E}" type="pres">
      <dgm:prSet presAssocID="{DAA3FA86-AF41-44D8-A3F4-397E5A8AAE1F}" presName="Name13" presStyleLbl="parChTrans1D2" presStyleIdx="4" presStyleCnt="5"/>
      <dgm:spPr/>
    </dgm:pt>
    <dgm:pt modelId="{C7936AC4-E3D1-464F-9126-C94B9E1F715E}" type="pres">
      <dgm:prSet presAssocID="{0865A52A-D3A9-43C4-818A-B145D9E705C9}" presName="childText" presStyleLbl="bgAcc1" presStyleIdx="4" presStyleCnt="5">
        <dgm:presLayoutVars>
          <dgm:bulletEnabled val="1"/>
        </dgm:presLayoutVars>
      </dgm:prSet>
      <dgm:spPr/>
    </dgm:pt>
  </dgm:ptLst>
  <dgm:cxnLst>
    <dgm:cxn modelId="{50867810-2A91-49D9-BF69-8CBF57D0D6E9}" type="presOf" srcId="{D7ED6B12-0351-485C-A677-5D98818CE0F9}" destId="{F20DC23F-8AE3-462C-99C5-183684F32EAB}" srcOrd="0" destOrd="0" presId="urn:microsoft.com/office/officeart/2005/8/layout/hierarchy3"/>
    <dgm:cxn modelId="{E10D9F1A-4FE6-4E51-8DE0-DFE25DEEF379}" srcId="{D7ED6B12-0351-485C-A677-5D98818CE0F9}" destId="{5736D032-943F-4B0E-9CBA-D92025FAEBDB}" srcOrd="1" destOrd="0" parTransId="{10C7824A-4DA7-4071-ADF2-DADCD94D8D91}" sibTransId="{D365B8D6-F371-4F97-9D7B-93B820A36946}"/>
    <dgm:cxn modelId="{E9F7D221-24BB-4305-B053-DD6DA9277702}" type="presOf" srcId="{D7ED6B12-0351-485C-A677-5D98818CE0F9}" destId="{2BF4D8B1-851B-41B2-8A85-2A249CB0B3D6}" srcOrd="1" destOrd="0" presId="urn:microsoft.com/office/officeart/2005/8/layout/hierarchy3"/>
    <dgm:cxn modelId="{20603C29-EFBB-499C-8817-B56C1BCF38C8}" type="presOf" srcId="{416EF0C8-46EA-42B1-B289-B26F50633A02}" destId="{3E97E1E2-C2B9-4B6C-8328-3788861D5FC9}" srcOrd="0" destOrd="0" presId="urn:microsoft.com/office/officeart/2005/8/layout/hierarchy3"/>
    <dgm:cxn modelId="{31A66D2A-D914-4B86-879E-C7798EBF1954}" type="presOf" srcId="{5736D032-943F-4B0E-9CBA-D92025FAEBDB}" destId="{F933DE20-BBC7-40D5-83C0-D26D81FBCD92}" srcOrd="0" destOrd="0" presId="urn:microsoft.com/office/officeart/2005/8/layout/hierarchy3"/>
    <dgm:cxn modelId="{A2A1613A-112D-4B39-A91E-59A1F3E905F9}" type="presOf" srcId="{FD3BF754-6252-4002-A39D-D7397AACC720}" destId="{3D6C3EB3-49A6-4243-B72C-AAA455D05EB4}" srcOrd="0" destOrd="0" presId="urn:microsoft.com/office/officeart/2005/8/layout/hierarchy3"/>
    <dgm:cxn modelId="{CBE4B13B-DA34-41DD-8079-B300B4FD3E1F}" type="presOf" srcId="{0865A52A-D3A9-43C4-818A-B145D9E705C9}" destId="{C7936AC4-E3D1-464F-9126-C94B9E1F715E}" srcOrd="0" destOrd="0" presId="urn:microsoft.com/office/officeart/2005/8/layout/hierarchy3"/>
    <dgm:cxn modelId="{F75F2D3D-F00E-4255-B131-2BEE64CF5FD0}" type="presOf" srcId="{DAA3FA86-AF41-44D8-A3F4-397E5A8AAE1F}" destId="{7316879E-3CE5-46CD-83AD-3FFB00A5F15E}" srcOrd="0" destOrd="0" presId="urn:microsoft.com/office/officeart/2005/8/layout/hierarchy3"/>
    <dgm:cxn modelId="{26C2A749-B7AA-4029-BC35-800B92ED670D}" srcId="{74FF68AD-4DD6-445E-8E78-2EC706A9B6E4}" destId="{209CE7E1-3B35-4648-9E52-509BFD53FB32}" srcOrd="0" destOrd="0" parTransId="{E7A5A452-6FBF-4A8B-B531-075B3FC37C15}" sibTransId="{C22E5F25-619D-4353-80EA-82AAAE4BF023}"/>
    <dgm:cxn modelId="{F00C8255-B540-4981-A085-DCF23C99F802}" srcId="{2197406F-75FF-41FC-8B49-DA77873CA4AE}" destId="{0865A52A-D3A9-43C4-818A-B145D9E705C9}" srcOrd="1" destOrd="0" parTransId="{DAA3FA86-AF41-44D8-A3F4-397E5A8AAE1F}" sibTransId="{D0534F9B-7213-4499-A194-9A7C9B1C3F59}"/>
    <dgm:cxn modelId="{E8876879-3FE3-4972-917E-4510C25B1F05}" type="presOf" srcId="{2197406F-75FF-41FC-8B49-DA77873CA4AE}" destId="{868D8C16-5FB8-46A8-8CE7-3A407FFBABD9}" srcOrd="0" destOrd="0" presId="urn:microsoft.com/office/officeart/2005/8/layout/hierarchy3"/>
    <dgm:cxn modelId="{D251F779-E672-48A6-B297-91A946CC7AC3}" srcId="{D7ED6B12-0351-485C-A677-5D98818CE0F9}" destId="{416EF0C8-46EA-42B1-B289-B26F50633A02}" srcOrd="0" destOrd="0" parTransId="{9E762E51-7C3C-4254-81E6-37B21CB319D5}" sibTransId="{8FC39051-0E50-4D35-A2EF-5EA8E8905CD7}"/>
    <dgm:cxn modelId="{F80D6A7A-C594-484E-89AC-EB0496DCF420}" srcId="{2197406F-75FF-41FC-8B49-DA77873CA4AE}" destId="{94A1A395-93AC-4191-8850-83DE0495D2C3}" srcOrd="0" destOrd="0" parTransId="{FD3BF754-6252-4002-A39D-D7397AACC720}" sibTransId="{1C7F93AD-2216-4FF3-A607-27930AA9E4AF}"/>
    <dgm:cxn modelId="{A77F5F82-68EE-4682-B00F-11DB7900C1EF}" type="presOf" srcId="{9E762E51-7C3C-4254-81E6-37B21CB319D5}" destId="{5DD19B78-CB4C-4580-ACAF-CC9430189140}" srcOrd="0" destOrd="0" presId="urn:microsoft.com/office/officeart/2005/8/layout/hierarchy3"/>
    <dgm:cxn modelId="{C778D592-0504-4875-8460-D9F47707E9C8}" type="presOf" srcId="{74FF68AD-4DD6-445E-8E78-2EC706A9B6E4}" destId="{B8817C80-2562-470F-86B3-C57405CACBF4}" srcOrd="0" destOrd="0" presId="urn:microsoft.com/office/officeart/2005/8/layout/hierarchy3"/>
    <dgm:cxn modelId="{1A8446A4-6392-45AA-B86E-CC2F529A79DF}" type="presOf" srcId="{3C5FD804-5E5B-4A41-8244-84152EF20359}" destId="{8FCF1911-1F16-4929-B9DB-2F9EC5D8D460}" srcOrd="0" destOrd="0" presId="urn:microsoft.com/office/officeart/2005/8/layout/hierarchy3"/>
    <dgm:cxn modelId="{054DE7A4-D788-4B04-82EE-620CE48A1872}" type="presOf" srcId="{10C7824A-4DA7-4071-ADF2-DADCD94D8D91}" destId="{46F4DC97-4CBD-42A6-8B6E-B949427E0043}" srcOrd="0" destOrd="0" presId="urn:microsoft.com/office/officeart/2005/8/layout/hierarchy3"/>
    <dgm:cxn modelId="{FD5AC9AE-B85C-4DB8-A40E-F345787FB5E2}" srcId="{3C5FD804-5E5B-4A41-8244-84152EF20359}" destId="{2197406F-75FF-41FC-8B49-DA77873CA4AE}" srcOrd="2" destOrd="0" parTransId="{D6366695-2BC7-43A9-ABDD-7475D2F922CE}" sibTransId="{17F8F410-D8E7-400F-9710-926B3D6A01B8}"/>
    <dgm:cxn modelId="{F2FA1EC0-2C88-4CCE-B0ED-85008CB4247B}" srcId="{3C5FD804-5E5B-4A41-8244-84152EF20359}" destId="{74FF68AD-4DD6-445E-8E78-2EC706A9B6E4}" srcOrd="0" destOrd="0" parTransId="{CDAC06AF-376F-47C3-980D-8722AD2D68E2}" sibTransId="{67AD306D-D469-4997-BC6B-749F32580C0D}"/>
    <dgm:cxn modelId="{17E5E8CB-47AD-4DAF-82DA-6867FC9E8032}" type="presOf" srcId="{E7A5A452-6FBF-4A8B-B531-075B3FC37C15}" destId="{96D639E2-B4C9-4EC3-A387-5FBAFEB3A57D}" srcOrd="0" destOrd="0" presId="urn:microsoft.com/office/officeart/2005/8/layout/hierarchy3"/>
    <dgm:cxn modelId="{13B180DF-C76F-40DA-97C1-D8FE90DCFDD5}" type="presOf" srcId="{74FF68AD-4DD6-445E-8E78-2EC706A9B6E4}" destId="{CB167254-A6C6-4022-9331-FD07F8D73C23}" srcOrd="1" destOrd="0" presId="urn:microsoft.com/office/officeart/2005/8/layout/hierarchy3"/>
    <dgm:cxn modelId="{C42095E8-3814-426F-A342-742A1F9DD956}" type="presOf" srcId="{94A1A395-93AC-4191-8850-83DE0495D2C3}" destId="{7085DA00-3B64-43CD-AE28-1F5FFB48D4C3}" srcOrd="0" destOrd="0" presId="urn:microsoft.com/office/officeart/2005/8/layout/hierarchy3"/>
    <dgm:cxn modelId="{D2431CEA-25E9-496C-AA3F-0EBA53663A37}" type="presOf" srcId="{209CE7E1-3B35-4648-9E52-509BFD53FB32}" destId="{13C13B69-AEB0-45C8-8896-B9376A7053B0}" srcOrd="0" destOrd="0" presId="urn:microsoft.com/office/officeart/2005/8/layout/hierarchy3"/>
    <dgm:cxn modelId="{85DB36F3-5614-4A49-938E-81705C658A8B}" type="presOf" srcId="{2197406F-75FF-41FC-8B49-DA77873CA4AE}" destId="{6243C243-CA28-4A47-9849-87B5697E8D96}" srcOrd="1" destOrd="0" presId="urn:microsoft.com/office/officeart/2005/8/layout/hierarchy3"/>
    <dgm:cxn modelId="{EDBDDEF6-2191-4B55-BA7D-75105C37CE52}" srcId="{3C5FD804-5E5B-4A41-8244-84152EF20359}" destId="{D7ED6B12-0351-485C-A677-5D98818CE0F9}" srcOrd="1" destOrd="0" parTransId="{5418031F-98F9-4E1B-B870-539FEB7CC983}" sibTransId="{71736552-1C5A-4354-B605-988436B69505}"/>
    <dgm:cxn modelId="{CF4596A7-0CB8-46A7-BF6B-7F1159413174}" type="presParOf" srcId="{8FCF1911-1F16-4929-B9DB-2F9EC5D8D460}" destId="{3C4A2F5B-F48E-4088-B01E-1B9C6EFD4517}" srcOrd="0" destOrd="0" presId="urn:microsoft.com/office/officeart/2005/8/layout/hierarchy3"/>
    <dgm:cxn modelId="{9560AC81-DEF0-45D7-A8A3-61B0A61C4A96}" type="presParOf" srcId="{3C4A2F5B-F48E-4088-B01E-1B9C6EFD4517}" destId="{45CBCB0B-FE1E-4267-B559-63E6BFDE2ECA}" srcOrd="0" destOrd="0" presId="urn:microsoft.com/office/officeart/2005/8/layout/hierarchy3"/>
    <dgm:cxn modelId="{F25AE002-F603-4EED-AA13-B6FCC1E8F089}" type="presParOf" srcId="{45CBCB0B-FE1E-4267-B559-63E6BFDE2ECA}" destId="{B8817C80-2562-470F-86B3-C57405CACBF4}" srcOrd="0" destOrd="0" presId="urn:microsoft.com/office/officeart/2005/8/layout/hierarchy3"/>
    <dgm:cxn modelId="{5ED4063B-C1CD-48D7-90C5-2CE63262965B}" type="presParOf" srcId="{45CBCB0B-FE1E-4267-B559-63E6BFDE2ECA}" destId="{CB167254-A6C6-4022-9331-FD07F8D73C23}" srcOrd="1" destOrd="0" presId="urn:microsoft.com/office/officeart/2005/8/layout/hierarchy3"/>
    <dgm:cxn modelId="{FD0E1E0C-CB7D-4D5D-80AE-181BD1D65F2A}" type="presParOf" srcId="{3C4A2F5B-F48E-4088-B01E-1B9C6EFD4517}" destId="{09F7A927-13E1-4446-842E-23C418E26D98}" srcOrd="1" destOrd="0" presId="urn:microsoft.com/office/officeart/2005/8/layout/hierarchy3"/>
    <dgm:cxn modelId="{620A21F5-3C37-4B33-8533-813D75F89331}" type="presParOf" srcId="{09F7A927-13E1-4446-842E-23C418E26D98}" destId="{96D639E2-B4C9-4EC3-A387-5FBAFEB3A57D}" srcOrd="0" destOrd="0" presId="urn:microsoft.com/office/officeart/2005/8/layout/hierarchy3"/>
    <dgm:cxn modelId="{54C2F26D-C048-423E-A729-2CCE9EFC7D4D}" type="presParOf" srcId="{09F7A927-13E1-4446-842E-23C418E26D98}" destId="{13C13B69-AEB0-45C8-8896-B9376A7053B0}" srcOrd="1" destOrd="0" presId="urn:microsoft.com/office/officeart/2005/8/layout/hierarchy3"/>
    <dgm:cxn modelId="{8D154182-9AD5-404B-94A4-93E975CFC837}" type="presParOf" srcId="{8FCF1911-1F16-4929-B9DB-2F9EC5D8D460}" destId="{A47E0E8B-0F68-4A84-9457-9C1F597F479D}" srcOrd="1" destOrd="0" presId="urn:microsoft.com/office/officeart/2005/8/layout/hierarchy3"/>
    <dgm:cxn modelId="{710B8752-EE4B-4283-8726-6E5E19F93905}" type="presParOf" srcId="{A47E0E8B-0F68-4A84-9457-9C1F597F479D}" destId="{4A86B3EF-3C94-458F-B8B0-5D7F231C4621}" srcOrd="0" destOrd="0" presId="urn:microsoft.com/office/officeart/2005/8/layout/hierarchy3"/>
    <dgm:cxn modelId="{CC9CCB21-239D-4A43-9328-9BCC4D3C807F}" type="presParOf" srcId="{4A86B3EF-3C94-458F-B8B0-5D7F231C4621}" destId="{F20DC23F-8AE3-462C-99C5-183684F32EAB}" srcOrd="0" destOrd="0" presId="urn:microsoft.com/office/officeart/2005/8/layout/hierarchy3"/>
    <dgm:cxn modelId="{08711A12-D506-4486-AEB5-21D750B22975}" type="presParOf" srcId="{4A86B3EF-3C94-458F-B8B0-5D7F231C4621}" destId="{2BF4D8B1-851B-41B2-8A85-2A249CB0B3D6}" srcOrd="1" destOrd="0" presId="urn:microsoft.com/office/officeart/2005/8/layout/hierarchy3"/>
    <dgm:cxn modelId="{50D951D4-99CE-4BAE-9443-CBA506C3664C}" type="presParOf" srcId="{A47E0E8B-0F68-4A84-9457-9C1F597F479D}" destId="{0145323B-A20E-46C9-A17A-7F7916FAE9AD}" srcOrd="1" destOrd="0" presId="urn:microsoft.com/office/officeart/2005/8/layout/hierarchy3"/>
    <dgm:cxn modelId="{19D07173-62D3-45B9-B8C8-A81012880460}" type="presParOf" srcId="{0145323B-A20E-46C9-A17A-7F7916FAE9AD}" destId="{5DD19B78-CB4C-4580-ACAF-CC9430189140}" srcOrd="0" destOrd="0" presId="urn:microsoft.com/office/officeart/2005/8/layout/hierarchy3"/>
    <dgm:cxn modelId="{3B082DE2-2758-46A6-9426-69707C50E400}" type="presParOf" srcId="{0145323B-A20E-46C9-A17A-7F7916FAE9AD}" destId="{3E97E1E2-C2B9-4B6C-8328-3788861D5FC9}" srcOrd="1" destOrd="0" presId="urn:microsoft.com/office/officeart/2005/8/layout/hierarchy3"/>
    <dgm:cxn modelId="{A4F89CCF-1C45-4014-B567-EB49964C7014}" type="presParOf" srcId="{0145323B-A20E-46C9-A17A-7F7916FAE9AD}" destId="{46F4DC97-4CBD-42A6-8B6E-B949427E0043}" srcOrd="2" destOrd="0" presId="urn:microsoft.com/office/officeart/2005/8/layout/hierarchy3"/>
    <dgm:cxn modelId="{1C89D3B0-2FE6-4EAA-9C70-F5AAD4CB5C32}" type="presParOf" srcId="{0145323B-A20E-46C9-A17A-7F7916FAE9AD}" destId="{F933DE20-BBC7-40D5-83C0-D26D81FBCD92}" srcOrd="3" destOrd="0" presId="urn:microsoft.com/office/officeart/2005/8/layout/hierarchy3"/>
    <dgm:cxn modelId="{3E41F624-D8B5-4232-A300-471F6E7F87ED}" type="presParOf" srcId="{8FCF1911-1F16-4929-B9DB-2F9EC5D8D460}" destId="{ADB17C41-784C-41FE-BB1D-BF00F430D0F0}" srcOrd="2" destOrd="0" presId="urn:microsoft.com/office/officeart/2005/8/layout/hierarchy3"/>
    <dgm:cxn modelId="{35B7C723-2049-4D22-8A74-11C70AD10ECE}" type="presParOf" srcId="{ADB17C41-784C-41FE-BB1D-BF00F430D0F0}" destId="{7EFCC845-7654-474F-A359-FD4B4E31A43B}" srcOrd="0" destOrd="0" presId="urn:microsoft.com/office/officeart/2005/8/layout/hierarchy3"/>
    <dgm:cxn modelId="{ED807A6A-3B4E-41DE-B029-F31ABA20A9C6}" type="presParOf" srcId="{7EFCC845-7654-474F-A359-FD4B4E31A43B}" destId="{868D8C16-5FB8-46A8-8CE7-3A407FFBABD9}" srcOrd="0" destOrd="0" presId="urn:microsoft.com/office/officeart/2005/8/layout/hierarchy3"/>
    <dgm:cxn modelId="{A0F6BCB4-5B58-4D1F-A872-C9C03397712D}" type="presParOf" srcId="{7EFCC845-7654-474F-A359-FD4B4E31A43B}" destId="{6243C243-CA28-4A47-9849-87B5697E8D96}" srcOrd="1" destOrd="0" presId="urn:microsoft.com/office/officeart/2005/8/layout/hierarchy3"/>
    <dgm:cxn modelId="{EEFB70E5-6BC1-4650-9E08-CECCE7DE4911}" type="presParOf" srcId="{ADB17C41-784C-41FE-BB1D-BF00F430D0F0}" destId="{8D704C75-2403-47D4-A8D8-1022AE74900B}" srcOrd="1" destOrd="0" presId="urn:microsoft.com/office/officeart/2005/8/layout/hierarchy3"/>
    <dgm:cxn modelId="{E1F05D1A-2DF9-48BE-9454-3D286625C441}" type="presParOf" srcId="{8D704C75-2403-47D4-A8D8-1022AE74900B}" destId="{3D6C3EB3-49A6-4243-B72C-AAA455D05EB4}" srcOrd="0" destOrd="0" presId="urn:microsoft.com/office/officeart/2005/8/layout/hierarchy3"/>
    <dgm:cxn modelId="{13A1348B-9C2A-428E-B195-D5112D845395}" type="presParOf" srcId="{8D704C75-2403-47D4-A8D8-1022AE74900B}" destId="{7085DA00-3B64-43CD-AE28-1F5FFB48D4C3}" srcOrd="1" destOrd="0" presId="urn:microsoft.com/office/officeart/2005/8/layout/hierarchy3"/>
    <dgm:cxn modelId="{0A858AEC-FF9F-4707-AC60-0F2037DBA583}" type="presParOf" srcId="{8D704C75-2403-47D4-A8D8-1022AE74900B}" destId="{7316879E-3CE5-46CD-83AD-3FFB00A5F15E}" srcOrd="2" destOrd="0" presId="urn:microsoft.com/office/officeart/2005/8/layout/hierarchy3"/>
    <dgm:cxn modelId="{878F234E-77C6-494F-85B3-E43DF67ED5E8}" type="presParOf" srcId="{8D704C75-2403-47D4-A8D8-1022AE74900B}" destId="{C7936AC4-E3D1-464F-9126-C94B9E1F715E}"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504CCD8-C3D5-40AD-B381-7B6E61D12C8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8766F4B-A09D-4F08-A0F8-81405816AC4D}">
      <dgm:prSet/>
      <dgm:spPr/>
      <dgm:t>
        <a:bodyPr/>
        <a:lstStyle/>
        <a:p>
          <a:r>
            <a:rPr lang="en-US"/>
            <a:t>Communication with member.</a:t>
          </a:r>
        </a:p>
      </dgm:t>
    </dgm:pt>
    <dgm:pt modelId="{5C89D4C5-E3E5-4334-A2EA-69CDE5BDE773}" type="parTrans" cxnId="{CE0470EE-591D-4371-9420-5741C8741CFA}">
      <dgm:prSet/>
      <dgm:spPr/>
      <dgm:t>
        <a:bodyPr/>
        <a:lstStyle/>
        <a:p>
          <a:endParaRPr lang="en-US"/>
        </a:p>
      </dgm:t>
    </dgm:pt>
    <dgm:pt modelId="{F5486C7C-7DA5-4B9F-BECA-E357D6480A03}" type="sibTrans" cxnId="{CE0470EE-591D-4371-9420-5741C8741CFA}">
      <dgm:prSet/>
      <dgm:spPr/>
      <dgm:t>
        <a:bodyPr/>
        <a:lstStyle/>
        <a:p>
          <a:endParaRPr lang="en-US"/>
        </a:p>
      </dgm:t>
    </dgm:pt>
    <dgm:pt modelId="{9F930485-0567-4F35-9586-08EFFD496E19}">
      <dgm:prSet/>
      <dgm:spPr/>
      <dgm:t>
        <a:bodyPr/>
        <a:lstStyle/>
        <a:p>
          <a:r>
            <a:rPr lang="en-US"/>
            <a:t>Protecting and best serving member interests.</a:t>
          </a:r>
        </a:p>
      </dgm:t>
    </dgm:pt>
    <dgm:pt modelId="{698AB5C2-9662-44B1-96C2-99E6E5F62452}" type="parTrans" cxnId="{A99067BF-6C43-4DC2-8DBA-E7374F91DD9E}">
      <dgm:prSet/>
      <dgm:spPr/>
      <dgm:t>
        <a:bodyPr/>
        <a:lstStyle/>
        <a:p>
          <a:endParaRPr lang="en-US"/>
        </a:p>
      </dgm:t>
    </dgm:pt>
    <dgm:pt modelId="{50996E80-D80D-47C7-85FB-768BFF9FA853}" type="sibTrans" cxnId="{A99067BF-6C43-4DC2-8DBA-E7374F91DD9E}">
      <dgm:prSet/>
      <dgm:spPr/>
      <dgm:t>
        <a:bodyPr/>
        <a:lstStyle/>
        <a:p>
          <a:endParaRPr lang="en-US"/>
        </a:p>
      </dgm:t>
    </dgm:pt>
    <dgm:pt modelId="{FCEAB99C-41D5-47C2-9967-5313925BAB19}">
      <dgm:prSet/>
      <dgm:spPr/>
      <dgm:t>
        <a:bodyPr/>
        <a:lstStyle/>
        <a:p>
          <a:r>
            <a:rPr lang="en-US"/>
            <a:t>Application alone, ≠ enough.  </a:t>
          </a:r>
        </a:p>
      </dgm:t>
    </dgm:pt>
    <dgm:pt modelId="{F006DDF5-C7B7-4078-83E5-3C746CAB040C}" type="parTrans" cxnId="{EDA1B425-3608-4D3A-82B3-44AC2A7D4B55}">
      <dgm:prSet/>
      <dgm:spPr/>
      <dgm:t>
        <a:bodyPr/>
        <a:lstStyle/>
        <a:p>
          <a:endParaRPr lang="en-US"/>
        </a:p>
      </dgm:t>
    </dgm:pt>
    <dgm:pt modelId="{228A3F10-83D7-4B4D-B79F-1843FBC2913E}" type="sibTrans" cxnId="{EDA1B425-3608-4D3A-82B3-44AC2A7D4B55}">
      <dgm:prSet/>
      <dgm:spPr/>
      <dgm:t>
        <a:bodyPr/>
        <a:lstStyle/>
        <a:p>
          <a:endParaRPr lang="en-US"/>
        </a:p>
      </dgm:t>
    </dgm:pt>
    <dgm:pt modelId="{29E86958-DEE9-4B74-B5D6-A111FD54C56C}">
      <dgm:prSet/>
      <dgm:spPr/>
      <dgm:t>
        <a:bodyPr/>
        <a:lstStyle/>
        <a:p>
          <a:r>
            <a:rPr lang="en-US"/>
            <a:t>Mitigating circumstances… </a:t>
          </a:r>
        </a:p>
      </dgm:t>
    </dgm:pt>
    <dgm:pt modelId="{DF880AAA-9EFE-428B-83B4-DE3CC9D178E4}" type="parTrans" cxnId="{69FE3076-DB52-463E-BFA6-E37683685BE9}">
      <dgm:prSet/>
      <dgm:spPr/>
      <dgm:t>
        <a:bodyPr/>
        <a:lstStyle/>
        <a:p>
          <a:endParaRPr lang="en-US"/>
        </a:p>
      </dgm:t>
    </dgm:pt>
    <dgm:pt modelId="{E8BBCADE-A613-49CA-A3A8-45727E798BC9}" type="sibTrans" cxnId="{69FE3076-DB52-463E-BFA6-E37683685BE9}">
      <dgm:prSet/>
      <dgm:spPr/>
      <dgm:t>
        <a:bodyPr/>
        <a:lstStyle/>
        <a:p>
          <a:endParaRPr lang="en-US"/>
        </a:p>
      </dgm:t>
    </dgm:pt>
    <dgm:pt modelId="{5041C9EC-33C0-4972-9188-9182345E6A37}">
      <dgm:prSet/>
      <dgm:spPr/>
      <dgm:t>
        <a:bodyPr/>
        <a:lstStyle/>
        <a:p>
          <a:r>
            <a:rPr lang="en-US"/>
            <a:t>Administrative errors…</a:t>
          </a:r>
        </a:p>
      </dgm:t>
    </dgm:pt>
    <dgm:pt modelId="{B261A05F-A6EF-4812-8657-3F25848D47B1}" type="parTrans" cxnId="{7DE48E66-06BA-4CA4-B3B0-F226AA30ED0A}">
      <dgm:prSet/>
      <dgm:spPr/>
      <dgm:t>
        <a:bodyPr/>
        <a:lstStyle/>
        <a:p>
          <a:endParaRPr lang="en-US"/>
        </a:p>
      </dgm:t>
    </dgm:pt>
    <dgm:pt modelId="{BD0CD26C-EB9C-43CE-9C8E-B35641052EDC}" type="sibTrans" cxnId="{7DE48E66-06BA-4CA4-B3B0-F226AA30ED0A}">
      <dgm:prSet/>
      <dgm:spPr/>
      <dgm:t>
        <a:bodyPr/>
        <a:lstStyle/>
        <a:p>
          <a:endParaRPr lang="en-US"/>
        </a:p>
      </dgm:t>
    </dgm:pt>
    <dgm:pt modelId="{4EC4A602-9E69-4636-9C60-5A60225C5F40}" type="pres">
      <dgm:prSet presAssocID="{2504CCD8-C3D5-40AD-B381-7B6E61D12C88}" presName="linear" presStyleCnt="0">
        <dgm:presLayoutVars>
          <dgm:animLvl val="lvl"/>
          <dgm:resizeHandles val="exact"/>
        </dgm:presLayoutVars>
      </dgm:prSet>
      <dgm:spPr/>
    </dgm:pt>
    <dgm:pt modelId="{F36E4825-0CF3-4752-B5E2-86C9313A7924}" type="pres">
      <dgm:prSet presAssocID="{98766F4B-A09D-4F08-A0F8-81405816AC4D}" presName="parentText" presStyleLbl="node1" presStyleIdx="0" presStyleCnt="5">
        <dgm:presLayoutVars>
          <dgm:chMax val="0"/>
          <dgm:bulletEnabled val="1"/>
        </dgm:presLayoutVars>
      </dgm:prSet>
      <dgm:spPr/>
    </dgm:pt>
    <dgm:pt modelId="{B4E6F97F-A72C-407D-AAAD-6C49E23A7F6E}" type="pres">
      <dgm:prSet presAssocID="{F5486C7C-7DA5-4B9F-BECA-E357D6480A03}" presName="spacer" presStyleCnt="0"/>
      <dgm:spPr/>
    </dgm:pt>
    <dgm:pt modelId="{318C1FA6-8027-4BF6-8BAB-D2DD26FD98CE}" type="pres">
      <dgm:prSet presAssocID="{9F930485-0567-4F35-9586-08EFFD496E19}" presName="parentText" presStyleLbl="node1" presStyleIdx="1" presStyleCnt="5">
        <dgm:presLayoutVars>
          <dgm:chMax val="0"/>
          <dgm:bulletEnabled val="1"/>
        </dgm:presLayoutVars>
      </dgm:prSet>
      <dgm:spPr/>
    </dgm:pt>
    <dgm:pt modelId="{AB26FBC3-EF0B-4E39-BB3E-E4FFD1F0BD7E}" type="pres">
      <dgm:prSet presAssocID="{50996E80-D80D-47C7-85FB-768BFF9FA853}" presName="spacer" presStyleCnt="0"/>
      <dgm:spPr/>
    </dgm:pt>
    <dgm:pt modelId="{E907719F-DA47-4A74-8F52-07589BBBE8E4}" type="pres">
      <dgm:prSet presAssocID="{FCEAB99C-41D5-47C2-9967-5313925BAB19}" presName="parentText" presStyleLbl="node1" presStyleIdx="2" presStyleCnt="5">
        <dgm:presLayoutVars>
          <dgm:chMax val="0"/>
          <dgm:bulletEnabled val="1"/>
        </dgm:presLayoutVars>
      </dgm:prSet>
      <dgm:spPr/>
    </dgm:pt>
    <dgm:pt modelId="{CEE5294C-DEF4-40C7-88F5-A4E313031E2E}" type="pres">
      <dgm:prSet presAssocID="{228A3F10-83D7-4B4D-B79F-1843FBC2913E}" presName="spacer" presStyleCnt="0"/>
      <dgm:spPr/>
    </dgm:pt>
    <dgm:pt modelId="{B496CE02-8154-4B73-AD74-26AC80325501}" type="pres">
      <dgm:prSet presAssocID="{29E86958-DEE9-4B74-B5D6-A111FD54C56C}" presName="parentText" presStyleLbl="node1" presStyleIdx="3" presStyleCnt="5">
        <dgm:presLayoutVars>
          <dgm:chMax val="0"/>
          <dgm:bulletEnabled val="1"/>
        </dgm:presLayoutVars>
      </dgm:prSet>
      <dgm:spPr/>
    </dgm:pt>
    <dgm:pt modelId="{2FBCA036-8FA3-4675-B5D9-DB0C0BC7C9C0}" type="pres">
      <dgm:prSet presAssocID="{E8BBCADE-A613-49CA-A3A8-45727E798BC9}" presName="spacer" presStyleCnt="0"/>
      <dgm:spPr/>
    </dgm:pt>
    <dgm:pt modelId="{619CD035-E907-4544-95E5-E8AF86F86C40}" type="pres">
      <dgm:prSet presAssocID="{5041C9EC-33C0-4972-9188-9182345E6A37}" presName="parentText" presStyleLbl="node1" presStyleIdx="4" presStyleCnt="5">
        <dgm:presLayoutVars>
          <dgm:chMax val="0"/>
          <dgm:bulletEnabled val="1"/>
        </dgm:presLayoutVars>
      </dgm:prSet>
      <dgm:spPr/>
    </dgm:pt>
  </dgm:ptLst>
  <dgm:cxnLst>
    <dgm:cxn modelId="{EDA1B425-3608-4D3A-82B3-44AC2A7D4B55}" srcId="{2504CCD8-C3D5-40AD-B381-7B6E61D12C88}" destId="{FCEAB99C-41D5-47C2-9967-5313925BAB19}" srcOrd="2" destOrd="0" parTransId="{F006DDF5-C7B7-4078-83E5-3C746CAB040C}" sibTransId="{228A3F10-83D7-4B4D-B79F-1843FBC2913E}"/>
    <dgm:cxn modelId="{D0AD9A2C-E6B7-4365-9563-3C3052C14B3F}" type="presOf" srcId="{98766F4B-A09D-4F08-A0F8-81405816AC4D}" destId="{F36E4825-0CF3-4752-B5E2-86C9313A7924}" srcOrd="0" destOrd="0" presId="urn:microsoft.com/office/officeart/2005/8/layout/vList2"/>
    <dgm:cxn modelId="{7DE48E66-06BA-4CA4-B3B0-F226AA30ED0A}" srcId="{2504CCD8-C3D5-40AD-B381-7B6E61D12C88}" destId="{5041C9EC-33C0-4972-9188-9182345E6A37}" srcOrd="4" destOrd="0" parTransId="{B261A05F-A6EF-4812-8657-3F25848D47B1}" sibTransId="{BD0CD26C-EB9C-43CE-9C8E-B35641052EDC}"/>
    <dgm:cxn modelId="{1097DD6C-357E-4A17-8696-065F43B1244E}" type="presOf" srcId="{2504CCD8-C3D5-40AD-B381-7B6E61D12C88}" destId="{4EC4A602-9E69-4636-9C60-5A60225C5F40}" srcOrd="0" destOrd="0" presId="urn:microsoft.com/office/officeart/2005/8/layout/vList2"/>
    <dgm:cxn modelId="{69FE3076-DB52-463E-BFA6-E37683685BE9}" srcId="{2504CCD8-C3D5-40AD-B381-7B6E61D12C88}" destId="{29E86958-DEE9-4B74-B5D6-A111FD54C56C}" srcOrd="3" destOrd="0" parTransId="{DF880AAA-9EFE-428B-83B4-DE3CC9D178E4}" sibTransId="{E8BBCADE-A613-49CA-A3A8-45727E798BC9}"/>
    <dgm:cxn modelId="{6C23C29C-00A9-4F81-9DC3-671C90428600}" type="presOf" srcId="{5041C9EC-33C0-4972-9188-9182345E6A37}" destId="{619CD035-E907-4544-95E5-E8AF86F86C40}" srcOrd="0" destOrd="0" presId="urn:microsoft.com/office/officeart/2005/8/layout/vList2"/>
    <dgm:cxn modelId="{A99067BF-6C43-4DC2-8DBA-E7374F91DD9E}" srcId="{2504CCD8-C3D5-40AD-B381-7B6E61D12C88}" destId="{9F930485-0567-4F35-9586-08EFFD496E19}" srcOrd="1" destOrd="0" parTransId="{698AB5C2-9662-44B1-96C2-99E6E5F62452}" sibTransId="{50996E80-D80D-47C7-85FB-768BFF9FA853}"/>
    <dgm:cxn modelId="{F3F0EAC9-D4AB-488A-A65C-6A5023BA1CD9}" type="presOf" srcId="{FCEAB99C-41D5-47C2-9967-5313925BAB19}" destId="{E907719F-DA47-4A74-8F52-07589BBBE8E4}" srcOrd="0" destOrd="0" presId="urn:microsoft.com/office/officeart/2005/8/layout/vList2"/>
    <dgm:cxn modelId="{CE0470EE-591D-4371-9420-5741C8741CFA}" srcId="{2504CCD8-C3D5-40AD-B381-7B6E61D12C88}" destId="{98766F4B-A09D-4F08-A0F8-81405816AC4D}" srcOrd="0" destOrd="0" parTransId="{5C89D4C5-E3E5-4334-A2EA-69CDE5BDE773}" sibTransId="{F5486C7C-7DA5-4B9F-BECA-E357D6480A03}"/>
    <dgm:cxn modelId="{F42A53F0-950B-4675-801F-A50817F1001D}" type="presOf" srcId="{29E86958-DEE9-4B74-B5D6-A111FD54C56C}" destId="{B496CE02-8154-4B73-AD74-26AC80325501}" srcOrd="0" destOrd="0" presId="urn:microsoft.com/office/officeart/2005/8/layout/vList2"/>
    <dgm:cxn modelId="{65BE50F9-8D2E-4CAA-9564-C6CC028A094E}" type="presOf" srcId="{9F930485-0567-4F35-9586-08EFFD496E19}" destId="{318C1FA6-8027-4BF6-8BAB-D2DD26FD98CE}" srcOrd="0" destOrd="0" presId="urn:microsoft.com/office/officeart/2005/8/layout/vList2"/>
    <dgm:cxn modelId="{7986C21C-79FB-47BA-A332-B287B2329928}" type="presParOf" srcId="{4EC4A602-9E69-4636-9C60-5A60225C5F40}" destId="{F36E4825-0CF3-4752-B5E2-86C9313A7924}" srcOrd="0" destOrd="0" presId="urn:microsoft.com/office/officeart/2005/8/layout/vList2"/>
    <dgm:cxn modelId="{0145CD87-8DC9-4F55-B271-E20F05EBCE34}" type="presParOf" srcId="{4EC4A602-9E69-4636-9C60-5A60225C5F40}" destId="{B4E6F97F-A72C-407D-AAAD-6C49E23A7F6E}" srcOrd="1" destOrd="0" presId="urn:microsoft.com/office/officeart/2005/8/layout/vList2"/>
    <dgm:cxn modelId="{C2223BC4-B78E-42FC-A823-C100AE5A903D}" type="presParOf" srcId="{4EC4A602-9E69-4636-9C60-5A60225C5F40}" destId="{318C1FA6-8027-4BF6-8BAB-D2DD26FD98CE}" srcOrd="2" destOrd="0" presId="urn:microsoft.com/office/officeart/2005/8/layout/vList2"/>
    <dgm:cxn modelId="{379BD5A2-DDFA-4ECA-B129-997ED6040EA1}" type="presParOf" srcId="{4EC4A602-9E69-4636-9C60-5A60225C5F40}" destId="{AB26FBC3-EF0B-4E39-BB3E-E4FFD1F0BD7E}" srcOrd="3" destOrd="0" presId="urn:microsoft.com/office/officeart/2005/8/layout/vList2"/>
    <dgm:cxn modelId="{A01115D1-C4AD-4DE1-8ED9-75D29ED7134F}" type="presParOf" srcId="{4EC4A602-9E69-4636-9C60-5A60225C5F40}" destId="{E907719F-DA47-4A74-8F52-07589BBBE8E4}" srcOrd="4" destOrd="0" presId="urn:microsoft.com/office/officeart/2005/8/layout/vList2"/>
    <dgm:cxn modelId="{1FE55E85-E53D-406D-9B17-E427389390B2}" type="presParOf" srcId="{4EC4A602-9E69-4636-9C60-5A60225C5F40}" destId="{CEE5294C-DEF4-40C7-88F5-A4E313031E2E}" srcOrd="5" destOrd="0" presId="urn:microsoft.com/office/officeart/2005/8/layout/vList2"/>
    <dgm:cxn modelId="{EB1C32A5-051A-4251-8D29-8A0415B098F7}" type="presParOf" srcId="{4EC4A602-9E69-4636-9C60-5A60225C5F40}" destId="{B496CE02-8154-4B73-AD74-26AC80325501}" srcOrd="6" destOrd="0" presId="urn:microsoft.com/office/officeart/2005/8/layout/vList2"/>
    <dgm:cxn modelId="{5B99D3FB-D580-489B-9918-6C65EEAF6465}" type="presParOf" srcId="{4EC4A602-9E69-4636-9C60-5A60225C5F40}" destId="{2FBCA036-8FA3-4675-B5D9-DB0C0BC7C9C0}" srcOrd="7" destOrd="0" presId="urn:microsoft.com/office/officeart/2005/8/layout/vList2"/>
    <dgm:cxn modelId="{4FB4EA74-CF2A-43DA-B350-B2CF1D37851D}" type="presParOf" srcId="{4EC4A602-9E69-4636-9C60-5A60225C5F40}" destId="{619CD035-E907-4544-95E5-E8AF86F86C4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ED0B0D-B999-414E-86ED-0AED7BA930B9}"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084F3825-0E84-4423-A823-41B315A7CC7B}">
      <dgm:prSet/>
      <dgm:spPr/>
      <dgm:t>
        <a:bodyPr/>
        <a:lstStyle/>
        <a:p>
          <a:r>
            <a:rPr lang="en-US" b="1"/>
            <a:t>Buyback interest </a:t>
          </a:r>
          <a:r>
            <a:rPr lang="en-US">
              <a:sym typeface="Wingdings" panose="05000000000000000000" pitchFamily="2" charset="2"/>
            </a:rPr>
            <a:t></a:t>
          </a:r>
          <a:r>
            <a:rPr lang="en-US"/>
            <a:t>  rate used when calculating the cost of buying back missed pensionable service </a:t>
          </a:r>
        </a:p>
      </dgm:t>
    </dgm:pt>
    <dgm:pt modelId="{1688DB7A-B930-42D4-A832-0C499B0591F4}" type="parTrans" cxnId="{285E73B9-F17E-4F91-A064-7E84A7537E3F}">
      <dgm:prSet/>
      <dgm:spPr/>
      <dgm:t>
        <a:bodyPr/>
        <a:lstStyle/>
        <a:p>
          <a:endParaRPr lang="en-US"/>
        </a:p>
      </dgm:t>
    </dgm:pt>
    <dgm:pt modelId="{014C4347-7939-4392-9DB1-958E80C5EAF3}" type="sibTrans" cxnId="{285E73B9-F17E-4F91-A064-7E84A7537E3F}">
      <dgm:prSet/>
      <dgm:spPr/>
      <dgm:t>
        <a:bodyPr/>
        <a:lstStyle/>
        <a:p>
          <a:endParaRPr lang="en-US"/>
        </a:p>
      </dgm:t>
    </dgm:pt>
    <dgm:pt modelId="{DDA27F86-659F-4A49-B43C-E39D4FC84D82}">
      <dgm:prSet/>
      <dgm:spPr/>
      <dgm:t>
        <a:bodyPr/>
        <a:lstStyle/>
        <a:p>
          <a:r>
            <a:rPr lang="en-US"/>
            <a:t>The amount of extra money the member must contribute to make up for those missed contributions.</a:t>
          </a:r>
        </a:p>
      </dgm:t>
    </dgm:pt>
    <dgm:pt modelId="{F3AD4CBA-592D-4FC6-9281-1DDD8105AC06}" type="parTrans" cxnId="{C64B3542-1310-4DCD-BB7D-FE515EDA3AC3}">
      <dgm:prSet/>
      <dgm:spPr/>
      <dgm:t>
        <a:bodyPr/>
        <a:lstStyle/>
        <a:p>
          <a:endParaRPr lang="en-US"/>
        </a:p>
      </dgm:t>
    </dgm:pt>
    <dgm:pt modelId="{92B9D430-3361-4C89-8F23-B863C230C26C}" type="sibTrans" cxnId="{C64B3542-1310-4DCD-BB7D-FE515EDA3AC3}">
      <dgm:prSet/>
      <dgm:spPr/>
      <dgm:t>
        <a:bodyPr/>
        <a:lstStyle/>
        <a:p>
          <a:endParaRPr lang="en-US"/>
        </a:p>
      </dgm:t>
    </dgm:pt>
    <dgm:pt modelId="{062CF9E7-A4A8-435E-BFC5-0E7A3A1651D0}">
      <dgm:prSet/>
      <dgm:spPr/>
      <dgm:t>
        <a:bodyPr/>
        <a:lstStyle/>
        <a:p>
          <a:r>
            <a:rPr lang="en-US" b="1"/>
            <a:t>Purpose: </a:t>
          </a:r>
          <a:r>
            <a:rPr lang="en-US"/>
            <a:t>ensures that the value of the pension benefits is updated according to the time value of money and reflects how the missed service would have accrued if contributions had been made at the standard rate. </a:t>
          </a:r>
        </a:p>
      </dgm:t>
    </dgm:pt>
    <dgm:pt modelId="{F71FE5B2-F29A-404C-B550-161C23C53B83}" type="parTrans" cxnId="{DFE8FF51-7920-48A2-8285-009B674350E8}">
      <dgm:prSet/>
      <dgm:spPr/>
      <dgm:t>
        <a:bodyPr/>
        <a:lstStyle/>
        <a:p>
          <a:endParaRPr lang="en-US"/>
        </a:p>
      </dgm:t>
    </dgm:pt>
    <dgm:pt modelId="{2334A07A-5FE6-40AF-8ED0-E7CE4ABBF696}" type="sibTrans" cxnId="{DFE8FF51-7920-48A2-8285-009B674350E8}">
      <dgm:prSet/>
      <dgm:spPr/>
      <dgm:t>
        <a:bodyPr/>
        <a:lstStyle/>
        <a:p>
          <a:endParaRPr lang="en-US"/>
        </a:p>
      </dgm:t>
    </dgm:pt>
    <dgm:pt modelId="{8689D667-E26D-46CC-879B-C39261DB3C4A}">
      <dgm:prSet/>
      <dgm:spPr/>
      <dgm:t>
        <a:bodyPr/>
        <a:lstStyle/>
        <a:p>
          <a:r>
            <a:rPr lang="en-US" b="1"/>
            <a:t>Importance:</a:t>
          </a:r>
          <a:endParaRPr lang="en-US"/>
        </a:p>
      </dgm:t>
    </dgm:pt>
    <dgm:pt modelId="{8582E46C-39F1-48E6-A89F-16FD30476AB7}" type="parTrans" cxnId="{46C87A41-32FF-4AB7-9A72-5E799E257640}">
      <dgm:prSet/>
      <dgm:spPr/>
      <dgm:t>
        <a:bodyPr/>
        <a:lstStyle/>
        <a:p>
          <a:endParaRPr lang="en-US"/>
        </a:p>
      </dgm:t>
    </dgm:pt>
    <dgm:pt modelId="{548CC96B-FFBF-4AC5-AFA0-60530FD900AB}" type="sibTrans" cxnId="{46C87A41-32FF-4AB7-9A72-5E799E257640}">
      <dgm:prSet/>
      <dgm:spPr/>
      <dgm:t>
        <a:bodyPr/>
        <a:lstStyle/>
        <a:p>
          <a:endParaRPr lang="en-US"/>
        </a:p>
      </dgm:t>
    </dgm:pt>
    <dgm:pt modelId="{A38485BA-279E-4AC5-BD75-CD1FB440088C}">
      <dgm:prSet custT="1"/>
      <dgm:spPr/>
      <dgm:t>
        <a:bodyPr/>
        <a:lstStyle/>
        <a:p>
          <a:r>
            <a:rPr lang="en-US" sz="2400" dirty="0"/>
            <a:t>Protecting the pot!</a:t>
          </a:r>
        </a:p>
      </dgm:t>
    </dgm:pt>
    <dgm:pt modelId="{235F0CE1-AD57-4A6F-8CA2-25402222E125}" type="parTrans" cxnId="{28518126-4402-4797-B398-96D816B90CC6}">
      <dgm:prSet/>
      <dgm:spPr/>
      <dgm:t>
        <a:bodyPr/>
        <a:lstStyle/>
        <a:p>
          <a:endParaRPr lang="en-US"/>
        </a:p>
      </dgm:t>
    </dgm:pt>
    <dgm:pt modelId="{09C76BF1-4BA2-4CE5-9508-870EEAD6D907}" type="sibTrans" cxnId="{28518126-4402-4797-B398-96D816B90CC6}">
      <dgm:prSet/>
      <dgm:spPr/>
      <dgm:t>
        <a:bodyPr/>
        <a:lstStyle/>
        <a:p>
          <a:endParaRPr lang="en-US"/>
        </a:p>
      </dgm:t>
    </dgm:pt>
    <dgm:pt modelId="{31CAFC7F-CC37-4D63-B172-244315E9BBC1}" type="pres">
      <dgm:prSet presAssocID="{B0ED0B0D-B999-414E-86ED-0AED7BA930B9}" presName="diagram" presStyleCnt="0">
        <dgm:presLayoutVars>
          <dgm:chPref val="1"/>
          <dgm:dir/>
          <dgm:animOne val="branch"/>
          <dgm:animLvl val="lvl"/>
          <dgm:resizeHandles/>
        </dgm:presLayoutVars>
      </dgm:prSet>
      <dgm:spPr/>
    </dgm:pt>
    <dgm:pt modelId="{3E36D71B-12EA-4441-96CB-809BF32159A6}" type="pres">
      <dgm:prSet presAssocID="{084F3825-0E84-4423-A823-41B315A7CC7B}" presName="root" presStyleCnt="0"/>
      <dgm:spPr/>
    </dgm:pt>
    <dgm:pt modelId="{E49C9AE5-7266-4D79-A25E-A0A8A0A6DCEC}" type="pres">
      <dgm:prSet presAssocID="{084F3825-0E84-4423-A823-41B315A7CC7B}" presName="rootComposite" presStyleCnt="0"/>
      <dgm:spPr/>
    </dgm:pt>
    <dgm:pt modelId="{0E443F8B-7ACA-4F3E-9144-F5E02324C7FB}" type="pres">
      <dgm:prSet presAssocID="{084F3825-0E84-4423-A823-41B315A7CC7B}" presName="rootText" presStyleLbl="node1" presStyleIdx="0" presStyleCnt="3"/>
      <dgm:spPr/>
    </dgm:pt>
    <dgm:pt modelId="{2381E1F0-1C00-46F5-9474-52A97EE626A7}" type="pres">
      <dgm:prSet presAssocID="{084F3825-0E84-4423-A823-41B315A7CC7B}" presName="rootConnector" presStyleLbl="node1" presStyleIdx="0" presStyleCnt="3"/>
      <dgm:spPr/>
    </dgm:pt>
    <dgm:pt modelId="{E8211738-5D99-4C05-BCF5-88822308EC64}" type="pres">
      <dgm:prSet presAssocID="{084F3825-0E84-4423-A823-41B315A7CC7B}" presName="childShape" presStyleCnt="0"/>
      <dgm:spPr/>
    </dgm:pt>
    <dgm:pt modelId="{4A94876F-6A5B-4655-9889-A1EE26F65B74}" type="pres">
      <dgm:prSet presAssocID="{F3AD4CBA-592D-4FC6-9281-1DDD8105AC06}" presName="Name13" presStyleLbl="parChTrans1D2" presStyleIdx="0" presStyleCnt="2"/>
      <dgm:spPr/>
    </dgm:pt>
    <dgm:pt modelId="{63CCE29A-B85C-4542-BEBF-ECD29BA11652}" type="pres">
      <dgm:prSet presAssocID="{DDA27F86-659F-4A49-B43C-E39D4FC84D82}" presName="childText" presStyleLbl="bgAcc1" presStyleIdx="0" presStyleCnt="2">
        <dgm:presLayoutVars>
          <dgm:bulletEnabled val="1"/>
        </dgm:presLayoutVars>
      </dgm:prSet>
      <dgm:spPr/>
    </dgm:pt>
    <dgm:pt modelId="{C9F83F88-AFBD-4590-85F7-05EF802BCCDA}" type="pres">
      <dgm:prSet presAssocID="{062CF9E7-A4A8-435E-BFC5-0E7A3A1651D0}" presName="root" presStyleCnt="0"/>
      <dgm:spPr/>
    </dgm:pt>
    <dgm:pt modelId="{F0528C39-2462-4288-BF38-F22E1960151F}" type="pres">
      <dgm:prSet presAssocID="{062CF9E7-A4A8-435E-BFC5-0E7A3A1651D0}" presName="rootComposite" presStyleCnt="0"/>
      <dgm:spPr/>
    </dgm:pt>
    <dgm:pt modelId="{176FD83E-9D0E-4684-882D-0877C9A01598}" type="pres">
      <dgm:prSet presAssocID="{062CF9E7-A4A8-435E-BFC5-0E7A3A1651D0}" presName="rootText" presStyleLbl="node1" presStyleIdx="1" presStyleCnt="3"/>
      <dgm:spPr/>
    </dgm:pt>
    <dgm:pt modelId="{DD48C7A5-933D-4BA3-A45F-9AA432A365F0}" type="pres">
      <dgm:prSet presAssocID="{062CF9E7-A4A8-435E-BFC5-0E7A3A1651D0}" presName="rootConnector" presStyleLbl="node1" presStyleIdx="1" presStyleCnt="3"/>
      <dgm:spPr/>
    </dgm:pt>
    <dgm:pt modelId="{BF9F99E4-8D1F-4685-91A0-C3568EDD7F5A}" type="pres">
      <dgm:prSet presAssocID="{062CF9E7-A4A8-435E-BFC5-0E7A3A1651D0}" presName="childShape" presStyleCnt="0"/>
      <dgm:spPr/>
    </dgm:pt>
    <dgm:pt modelId="{69240F07-10E9-4DA4-9AB3-D147E3F20425}" type="pres">
      <dgm:prSet presAssocID="{8689D667-E26D-46CC-879B-C39261DB3C4A}" presName="root" presStyleCnt="0"/>
      <dgm:spPr/>
    </dgm:pt>
    <dgm:pt modelId="{4B65ED89-AC26-4189-B0BE-53932AF703CA}" type="pres">
      <dgm:prSet presAssocID="{8689D667-E26D-46CC-879B-C39261DB3C4A}" presName="rootComposite" presStyleCnt="0"/>
      <dgm:spPr/>
    </dgm:pt>
    <dgm:pt modelId="{646F3F2C-5F5E-4D6A-AA63-8A8D7D040815}" type="pres">
      <dgm:prSet presAssocID="{8689D667-E26D-46CC-879B-C39261DB3C4A}" presName="rootText" presStyleLbl="node1" presStyleIdx="2" presStyleCnt="3"/>
      <dgm:spPr/>
    </dgm:pt>
    <dgm:pt modelId="{CAAFE04D-A12B-4A6F-8FE8-96577E15443D}" type="pres">
      <dgm:prSet presAssocID="{8689D667-E26D-46CC-879B-C39261DB3C4A}" presName="rootConnector" presStyleLbl="node1" presStyleIdx="2" presStyleCnt="3"/>
      <dgm:spPr/>
    </dgm:pt>
    <dgm:pt modelId="{9ADC1EC2-F68C-4B44-94D9-38FB860886ED}" type="pres">
      <dgm:prSet presAssocID="{8689D667-E26D-46CC-879B-C39261DB3C4A}" presName="childShape" presStyleCnt="0"/>
      <dgm:spPr/>
    </dgm:pt>
    <dgm:pt modelId="{EC34EAD7-D654-47AE-94D7-E4A1A257974C}" type="pres">
      <dgm:prSet presAssocID="{235F0CE1-AD57-4A6F-8CA2-25402222E125}" presName="Name13" presStyleLbl="parChTrans1D2" presStyleIdx="1" presStyleCnt="2"/>
      <dgm:spPr/>
    </dgm:pt>
    <dgm:pt modelId="{C5B120A6-796A-4A5E-81BC-0229F3E49636}" type="pres">
      <dgm:prSet presAssocID="{A38485BA-279E-4AC5-BD75-CD1FB440088C}" presName="childText" presStyleLbl="bgAcc1" presStyleIdx="1" presStyleCnt="2">
        <dgm:presLayoutVars>
          <dgm:bulletEnabled val="1"/>
        </dgm:presLayoutVars>
      </dgm:prSet>
      <dgm:spPr/>
    </dgm:pt>
  </dgm:ptLst>
  <dgm:cxnLst>
    <dgm:cxn modelId="{82E3C71A-E058-400F-A1AB-2687DEDF9589}" type="presOf" srcId="{A38485BA-279E-4AC5-BD75-CD1FB440088C}" destId="{C5B120A6-796A-4A5E-81BC-0229F3E49636}" srcOrd="0" destOrd="0" presId="urn:microsoft.com/office/officeart/2005/8/layout/hierarchy3"/>
    <dgm:cxn modelId="{28518126-4402-4797-B398-96D816B90CC6}" srcId="{8689D667-E26D-46CC-879B-C39261DB3C4A}" destId="{A38485BA-279E-4AC5-BD75-CD1FB440088C}" srcOrd="0" destOrd="0" parTransId="{235F0CE1-AD57-4A6F-8CA2-25402222E125}" sibTransId="{09C76BF1-4BA2-4CE5-9508-870EEAD6D907}"/>
    <dgm:cxn modelId="{FBEAB630-5E59-4DF5-8374-F883F31F3A99}" type="presOf" srcId="{235F0CE1-AD57-4A6F-8CA2-25402222E125}" destId="{EC34EAD7-D654-47AE-94D7-E4A1A257974C}" srcOrd="0" destOrd="0" presId="urn:microsoft.com/office/officeart/2005/8/layout/hierarchy3"/>
    <dgm:cxn modelId="{46C87A41-32FF-4AB7-9A72-5E799E257640}" srcId="{B0ED0B0D-B999-414E-86ED-0AED7BA930B9}" destId="{8689D667-E26D-46CC-879B-C39261DB3C4A}" srcOrd="2" destOrd="0" parTransId="{8582E46C-39F1-48E6-A89F-16FD30476AB7}" sibTransId="{548CC96B-FFBF-4AC5-AFA0-60530FD900AB}"/>
    <dgm:cxn modelId="{C64B3542-1310-4DCD-BB7D-FE515EDA3AC3}" srcId="{084F3825-0E84-4423-A823-41B315A7CC7B}" destId="{DDA27F86-659F-4A49-B43C-E39D4FC84D82}" srcOrd="0" destOrd="0" parTransId="{F3AD4CBA-592D-4FC6-9281-1DDD8105AC06}" sibTransId="{92B9D430-3361-4C89-8F23-B863C230C26C}"/>
    <dgm:cxn modelId="{51D4AF66-82FB-4728-A036-DD33ECC6F554}" type="presOf" srcId="{062CF9E7-A4A8-435E-BFC5-0E7A3A1651D0}" destId="{176FD83E-9D0E-4684-882D-0877C9A01598}" srcOrd="0" destOrd="0" presId="urn:microsoft.com/office/officeart/2005/8/layout/hierarchy3"/>
    <dgm:cxn modelId="{DFE8FF51-7920-48A2-8285-009B674350E8}" srcId="{B0ED0B0D-B999-414E-86ED-0AED7BA930B9}" destId="{062CF9E7-A4A8-435E-BFC5-0E7A3A1651D0}" srcOrd="1" destOrd="0" parTransId="{F71FE5B2-F29A-404C-B550-161C23C53B83}" sibTransId="{2334A07A-5FE6-40AF-8ED0-E7CE4ABBF696}"/>
    <dgm:cxn modelId="{F035D47E-4335-47DA-912F-44F73043273D}" type="presOf" srcId="{8689D667-E26D-46CC-879B-C39261DB3C4A}" destId="{646F3F2C-5F5E-4D6A-AA63-8A8D7D040815}" srcOrd="0" destOrd="0" presId="urn:microsoft.com/office/officeart/2005/8/layout/hierarchy3"/>
    <dgm:cxn modelId="{285E73B9-F17E-4F91-A064-7E84A7537E3F}" srcId="{B0ED0B0D-B999-414E-86ED-0AED7BA930B9}" destId="{084F3825-0E84-4423-A823-41B315A7CC7B}" srcOrd="0" destOrd="0" parTransId="{1688DB7A-B930-42D4-A832-0C499B0591F4}" sibTransId="{014C4347-7939-4392-9DB1-958E80C5EAF3}"/>
    <dgm:cxn modelId="{77A4E3C5-A441-42A3-8B5D-99C09BEB64AE}" type="presOf" srcId="{DDA27F86-659F-4A49-B43C-E39D4FC84D82}" destId="{63CCE29A-B85C-4542-BEBF-ECD29BA11652}" srcOrd="0" destOrd="0" presId="urn:microsoft.com/office/officeart/2005/8/layout/hierarchy3"/>
    <dgm:cxn modelId="{8411FFDB-CAA7-4EE1-89D3-4097F062DAE4}" type="presOf" srcId="{B0ED0B0D-B999-414E-86ED-0AED7BA930B9}" destId="{31CAFC7F-CC37-4D63-B172-244315E9BBC1}" srcOrd="0" destOrd="0" presId="urn:microsoft.com/office/officeart/2005/8/layout/hierarchy3"/>
    <dgm:cxn modelId="{434F3EDD-89A1-4861-A8B7-8A07C81614DF}" type="presOf" srcId="{084F3825-0E84-4423-A823-41B315A7CC7B}" destId="{0E443F8B-7ACA-4F3E-9144-F5E02324C7FB}" srcOrd="0" destOrd="0" presId="urn:microsoft.com/office/officeart/2005/8/layout/hierarchy3"/>
    <dgm:cxn modelId="{A40F13E0-5A91-47C3-90BF-2E3E8D83F803}" type="presOf" srcId="{062CF9E7-A4A8-435E-BFC5-0E7A3A1651D0}" destId="{DD48C7A5-933D-4BA3-A45F-9AA432A365F0}" srcOrd="1" destOrd="0" presId="urn:microsoft.com/office/officeart/2005/8/layout/hierarchy3"/>
    <dgm:cxn modelId="{8E89ECE9-B80D-4927-838D-8FD560F31D9A}" type="presOf" srcId="{8689D667-E26D-46CC-879B-C39261DB3C4A}" destId="{CAAFE04D-A12B-4A6F-8FE8-96577E15443D}" srcOrd="1" destOrd="0" presId="urn:microsoft.com/office/officeart/2005/8/layout/hierarchy3"/>
    <dgm:cxn modelId="{602CA0FD-9A00-4E62-9AA0-AE28F25D3E3A}" type="presOf" srcId="{F3AD4CBA-592D-4FC6-9281-1DDD8105AC06}" destId="{4A94876F-6A5B-4655-9889-A1EE26F65B74}" srcOrd="0" destOrd="0" presId="urn:microsoft.com/office/officeart/2005/8/layout/hierarchy3"/>
    <dgm:cxn modelId="{11E123FE-176A-4AE5-9A97-C813669BF1EC}" type="presOf" srcId="{084F3825-0E84-4423-A823-41B315A7CC7B}" destId="{2381E1F0-1C00-46F5-9474-52A97EE626A7}" srcOrd="1" destOrd="0" presId="urn:microsoft.com/office/officeart/2005/8/layout/hierarchy3"/>
    <dgm:cxn modelId="{B170E143-4F82-491C-A7C1-37704B6632A3}" type="presParOf" srcId="{31CAFC7F-CC37-4D63-B172-244315E9BBC1}" destId="{3E36D71B-12EA-4441-96CB-809BF32159A6}" srcOrd="0" destOrd="0" presId="urn:microsoft.com/office/officeart/2005/8/layout/hierarchy3"/>
    <dgm:cxn modelId="{83A03E8D-772C-42FC-B78F-026CBF394653}" type="presParOf" srcId="{3E36D71B-12EA-4441-96CB-809BF32159A6}" destId="{E49C9AE5-7266-4D79-A25E-A0A8A0A6DCEC}" srcOrd="0" destOrd="0" presId="urn:microsoft.com/office/officeart/2005/8/layout/hierarchy3"/>
    <dgm:cxn modelId="{8B1A6A6E-5D22-4ECB-A80C-423E8A6871ED}" type="presParOf" srcId="{E49C9AE5-7266-4D79-A25E-A0A8A0A6DCEC}" destId="{0E443F8B-7ACA-4F3E-9144-F5E02324C7FB}" srcOrd="0" destOrd="0" presId="urn:microsoft.com/office/officeart/2005/8/layout/hierarchy3"/>
    <dgm:cxn modelId="{D87C99F2-6394-422F-A07F-870FE4866613}" type="presParOf" srcId="{E49C9AE5-7266-4D79-A25E-A0A8A0A6DCEC}" destId="{2381E1F0-1C00-46F5-9474-52A97EE626A7}" srcOrd="1" destOrd="0" presId="urn:microsoft.com/office/officeart/2005/8/layout/hierarchy3"/>
    <dgm:cxn modelId="{94D61E58-2CDB-4174-8410-03544FFC7D72}" type="presParOf" srcId="{3E36D71B-12EA-4441-96CB-809BF32159A6}" destId="{E8211738-5D99-4C05-BCF5-88822308EC64}" srcOrd="1" destOrd="0" presId="urn:microsoft.com/office/officeart/2005/8/layout/hierarchy3"/>
    <dgm:cxn modelId="{2C71FB97-71E8-481E-A5F7-B841C47D0F15}" type="presParOf" srcId="{E8211738-5D99-4C05-BCF5-88822308EC64}" destId="{4A94876F-6A5B-4655-9889-A1EE26F65B74}" srcOrd="0" destOrd="0" presId="urn:microsoft.com/office/officeart/2005/8/layout/hierarchy3"/>
    <dgm:cxn modelId="{8540AE80-2D99-4B41-B829-F285D1D06793}" type="presParOf" srcId="{E8211738-5D99-4C05-BCF5-88822308EC64}" destId="{63CCE29A-B85C-4542-BEBF-ECD29BA11652}" srcOrd="1" destOrd="0" presId="urn:microsoft.com/office/officeart/2005/8/layout/hierarchy3"/>
    <dgm:cxn modelId="{3A3445B4-C01A-4289-A81E-40E6FA34FF66}" type="presParOf" srcId="{31CAFC7F-CC37-4D63-B172-244315E9BBC1}" destId="{C9F83F88-AFBD-4590-85F7-05EF802BCCDA}" srcOrd="1" destOrd="0" presId="urn:microsoft.com/office/officeart/2005/8/layout/hierarchy3"/>
    <dgm:cxn modelId="{7573CAAD-0333-4DF3-9E3E-46346C8D534B}" type="presParOf" srcId="{C9F83F88-AFBD-4590-85F7-05EF802BCCDA}" destId="{F0528C39-2462-4288-BF38-F22E1960151F}" srcOrd="0" destOrd="0" presId="urn:microsoft.com/office/officeart/2005/8/layout/hierarchy3"/>
    <dgm:cxn modelId="{2D95472F-3659-4BA9-B0FB-D12E131514F1}" type="presParOf" srcId="{F0528C39-2462-4288-BF38-F22E1960151F}" destId="{176FD83E-9D0E-4684-882D-0877C9A01598}" srcOrd="0" destOrd="0" presId="urn:microsoft.com/office/officeart/2005/8/layout/hierarchy3"/>
    <dgm:cxn modelId="{B5727A32-0E71-4637-9CDF-54B63E822186}" type="presParOf" srcId="{F0528C39-2462-4288-BF38-F22E1960151F}" destId="{DD48C7A5-933D-4BA3-A45F-9AA432A365F0}" srcOrd="1" destOrd="0" presId="urn:microsoft.com/office/officeart/2005/8/layout/hierarchy3"/>
    <dgm:cxn modelId="{CBF404D5-EC68-4FBF-88B0-14AADB544B85}" type="presParOf" srcId="{C9F83F88-AFBD-4590-85F7-05EF802BCCDA}" destId="{BF9F99E4-8D1F-4685-91A0-C3568EDD7F5A}" srcOrd="1" destOrd="0" presId="urn:microsoft.com/office/officeart/2005/8/layout/hierarchy3"/>
    <dgm:cxn modelId="{D28F14F9-4D81-4EE3-92FA-870C030D6610}" type="presParOf" srcId="{31CAFC7F-CC37-4D63-B172-244315E9BBC1}" destId="{69240F07-10E9-4DA4-9AB3-D147E3F20425}" srcOrd="2" destOrd="0" presId="urn:microsoft.com/office/officeart/2005/8/layout/hierarchy3"/>
    <dgm:cxn modelId="{C609173A-497B-4972-8490-CC4C1710627C}" type="presParOf" srcId="{69240F07-10E9-4DA4-9AB3-D147E3F20425}" destId="{4B65ED89-AC26-4189-B0BE-53932AF703CA}" srcOrd="0" destOrd="0" presId="urn:microsoft.com/office/officeart/2005/8/layout/hierarchy3"/>
    <dgm:cxn modelId="{D9D24B31-93C7-4ABF-9C4F-DA9F749E163A}" type="presParOf" srcId="{4B65ED89-AC26-4189-B0BE-53932AF703CA}" destId="{646F3F2C-5F5E-4D6A-AA63-8A8D7D040815}" srcOrd="0" destOrd="0" presId="urn:microsoft.com/office/officeart/2005/8/layout/hierarchy3"/>
    <dgm:cxn modelId="{8F327277-31A9-4B76-82C9-3FDA6B765454}" type="presParOf" srcId="{4B65ED89-AC26-4189-B0BE-53932AF703CA}" destId="{CAAFE04D-A12B-4A6F-8FE8-96577E15443D}" srcOrd="1" destOrd="0" presId="urn:microsoft.com/office/officeart/2005/8/layout/hierarchy3"/>
    <dgm:cxn modelId="{351B718E-B60C-410E-9AF0-5AE0159CAB9D}" type="presParOf" srcId="{69240F07-10E9-4DA4-9AB3-D147E3F20425}" destId="{9ADC1EC2-F68C-4B44-94D9-38FB860886ED}" srcOrd="1" destOrd="0" presId="urn:microsoft.com/office/officeart/2005/8/layout/hierarchy3"/>
    <dgm:cxn modelId="{39D47794-134E-4E70-BA75-9299BF673641}" type="presParOf" srcId="{9ADC1EC2-F68C-4B44-94D9-38FB860886ED}" destId="{EC34EAD7-D654-47AE-94D7-E4A1A257974C}" srcOrd="0" destOrd="0" presId="urn:microsoft.com/office/officeart/2005/8/layout/hierarchy3"/>
    <dgm:cxn modelId="{6B65E4F5-F655-46A5-A93F-8C4F409B0D5D}" type="presParOf" srcId="{9ADC1EC2-F68C-4B44-94D9-38FB860886ED}" destId="{C5B120A6-796A-4A5E-81BC-0229F3E4963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D0AEEA-513E-4BE3-896E-81043B7F95B8}"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85A9AF7-2E00-4F31-BD86-F20B33B05F8F}">
      <dgm:prSet/>
      <dgm:spPr/>
      <dgm:t>
        <a:bodyPr/>
        <a:lstStyle/>
        <a:p>
          <a:r>
            <a:rPr lang="en-US"/>
            <a:t>Lump Sum</a:t>
          </a:r>
        </a:p>
      </dgm:t>
    </dgm:pt>
    <dgm:pt modelId="{5077C7D3-2FDD-4264-A607-B399D66F4038}" type="parTrans" cxnId="{8CA66685-1E88-4A8E-B732-AC5E4B2BC93B}">
      <dgm:prSet/>
      <dgm:spPr/>
      <dgm:t>
        <a:bodyPr/>
        <a:lstStyle/>
        <a:p>
          <a:endParaRPr lang="en-US"/>
        </a:p>
      </dgm:t>
    </dgm:pt>
    <dgm:pt modelId="{8E1067BB-BB5B-423D-89CA-6035E056593D}" type="sibTrans" cxnId="{8CA66685-1E88-4A8E-B732-AC5E4B2BC93B}">
      <dgm:prSet/>
      <dgm:spPr/>
      <dgm:t>
        <a:bodyPr/>
        <a:lstStyle/>
        <a:p>
          <a:endParaRPr lang="en-US"/>
        </a:p>
      </dgm:t>
    </dgm:pt>
    <dgm:pt modelId="{FB9FD6BB-BEDF-41B6-8326-13AAA418902C}">
      <dgm:prSet custT="1"/>
      <dgm:spPr/>
      <dgm:t>
        <a:bodyPr/>
        <a:lstStyle/>
        <a:p>
          <a:r>
            <a:rPr lang="en-US" sz="1600" dirty="0"/>
            <a:t>To be paid by [1 year after rejoining]</a:t>
          </a:r>
        </a:p>
      </dgm:t>
    </dgm:pt>
    <dgm:pt modelId="{80E75B95-FCE1-4F0F-98EC-5CC3DA42B0CE}" type="parTrans" cxnId="{01A5AF94-6568-4BB6-A514-4273E5D84F37}">
      <dgm:prSet/>
      <dgm:spPr/>
      <dgm:t>
        <a:bodyPr/>
        <a:lstStyle/>
        <a:p>
          <a:endParaRPr lang="en-US"/>
        </a:p>
      </dgm:t>
    </dgm:pt>
    <dgm:pt modelId="{F76879FC-60F9-4173-A85D-E104E35FC55B}" type="sibTrans" cxnId="{01A5AF94-6568-4BB6-A514-4273E5D84F37}">
      <dgm:prSet/>
      <dgm:spPr/>
      <dgm:t>
        <a:bodyPr/>
        <a:lstStyle/>
        <a:p>
          <a:endParaRPr lang="en-US"/>
        </a:p>
      </dgm:t>
    </dgm:pt>
    <dgm:pt modelId="{B9458ED7-D0DF-4D51-8B17-5E2C8D93AAC5}">
      <dgm:prSet/>
      <dgm:spPr/>
      <dgm:t>
        <a:bodyPr/>
        <a:lstStyle/>
        <a:p>
          <a:r>
            <a:rPr lang="en-US"/>
            <a:t>Installment Payment Plan </a:t>
          </a:r>
        </a:p>
      </dgm:t>
    </dgm:pt>
    <dgm:pt modelId="{71CFF1BE-B9FB-48BB-8F7B-1DDAA517F129}" type="parTrans" cxnId="{24B84409-25FD-42FD-8079-0E438A7D11B3}">
      <dgm:prSet/>
      <dgm:spPr/>
      <dgm:t>
        <a:bodyPr/>
        <a:lstStyle/>
        <a:p>
          <a:endParaRPr lang="en-US"/>
        </a:p>
      </dgm:t>
    </dgm:pt>
    <dgm:pt modelId="{873591F9-E8F1-4498-9506-F7DF909431A1}" type="sibTrans" cxnId="{24B84409-25FD-42FD-8079-0E438A7D11B3}">
      <dgm:prSet/>
      <dgm:spPr/>
      <dgm:t>
        <a:bodyPr/>
        <a:lstStyle/>
        <a:p>
          <a:endParaRPr lang="en-US"/>
        </a:p>
      </dgm:t>
    </dgm:pt>
    <dgm:pt modelId="{8FBA555C-1253-4F2D-A72B-CAA7B6DBF5A1}">
      <dgm:prSet custT="1"/>
      <dgm:spPr/>
      <dgm:t>
        <a:bodyPr/>
        <a:lstStyle/>
        <a:p>
          <a:r>
            <a:rPr lang="en-US" sz="1200" dirty="0"/>
            <a:t>Payment Schedule with duration of 6 months and 1, 2, 3, 4, and 5 years</a:t>
          </a:r>
        </a:p>
      </dgm:t>
    </dgm:pt>
    <dgm:pt modelId="{3610AD98-D33A-4829-8C7C-67420FA13BCE}" type="parTrans" cxnId="{0276D81B-2A9D-437A-BBDA-377D2FBEF0A7}">
      <dgm:prSet/>
      <dgm:spPr/>
      <dgm:t>
        <a:bodyPr/>
        <a:lstStyle/>
        <a:p>
          <a:endParaRPr lang="en-US"/>
        </a:p>
      </dgm:t>
    </dgm:pt>
    <dgm:pt modelId="{A170B676-B9AB-4412-A713-D518E7D34A8D}" type="sibTrans" cxnId="{0276D81B-2A9D-437A-BBDA-377D2FBEF0A7}">
      <dgm:prSet/>
      <dgm:spPr/>
      <dgm:t>
        <a:bodyPr/>
        <a:lstStyle/>
        <a:p>
          <a:endParaRPr lang="en-US"/>
        </a:p>
      </dgm:t>
    </dgm:pt>
    <dgm:pt modelId="{B90C462B-F0FC-4A89-B099-29A96B65230E}">
      <dgm:prSet/>
      <dgm:spPr/>
      <dgm:t>
        <a:bodyPr/>
        <a:lstStyle/>
        <a:p>
          <a:r>
            <a:rPr lang="en-US"/>
            <a:t>Transfer of assets from the SMART Plan. </a:t>
          </a:r>
        </a:p>
      </dgm:t>
    </dgm:pt>
    <dgm:pt modelId="{79844917-60C9-4F4C-8149-BC449098DA7B}" type="parTrans" cxnId="{2C2F4549-D098-4A6F-B34F-C2B56EFED5D5}">
      <dgm:prSet/>
      <dgm:spPr/>
      <dgm:t>
        <a:bodyPr/>
        <a:lstStyle/>
        <a:p>
          <a:endParaRPr lang="en-US"/>
        </a:p>
      </dgm:t>
    </dgm:pt>
    <dgm:pt modelId="{CF3A6D56-AD2A-48AB-9DE7-4E5AF110929D}" type="sibTrans" cxnId="{2C2F4549-D098-4A6F-B34F-C2B56EFED5D5}">
      <dgm:prSet/>
      <dgm:spPr/>
      <dgm:t>
        <a:bodyPr/>
        <a:lstStyle/>
        <a:p>
          <a:endParaRPr lang="en-US"/>
        </a:p>
      </dgm:t>
    </dgm:pt>
    <dgm:pt modelId="{60CC16E3-DBAA-42E7-BA91-2ABE568DA68F}">
      <dgm:prSet custT="1"/>
      <dgm:spPr/>
      <dgm:t>
        <a:bodyPr/>
        <a:lstStyle/>
        <a:p>
          <a:r>
            <a:rPr lang="en-US" sz="1100" dirty="0"/>
            <a:t>If you choose this option, you must contact your local SMART Plan representative to obtain the required paperwork… </a:t>
          </a:r>
        </a:p>
      </dgm:t>
    </dgm:pt>
    <dgm:pt modelId="{5BC5898E-A263-4D2D-9DDB-B8178E009C75}" type="parTrans" cxnId="{25366EED-D5E6-4F1C-B062-C07B717642DF}">
      <dgm:prSet/>
      <dgm:spPr/>
      <dgm:t>
        <a:bodyPr/>
        <a:lstStyle/>
        <a:p>
          <a:endParaRPr lang="en-US"/>
        </a:p>
      </dgm:t>
    </dgm:pt>
    <dgm:pt modelId="{C8B33B68-425B-4958-9E72-49303606DC20}" type="sibTrans" cxnId="{25366EED-D5E6-4F1C-B062-C07B717642DF}">
      <dgm:prSet/>
      <dgm:spPr/>
      <dgm:t>
        <a:bodyPr/>
        <a:lstStyle/>
        <a:p>
          <a:endParaRPr lang="en-US"/>
        </a:p>
      </dgm:t>
    </dgm:pt>
    <dgm:pt modelId="{277D4F0D-364B-42F7-9627-D655600A61E4}">
      <dgm:prSet/>
      <dgm:spPr/>
      <dgm:t>
        <a:bodyPr/>
        <a:lstStyle/>
        <a:p>
          <a:r>
            <a:rPr lang="en-US"/>
            <a:t>Transfer of assets from an IRC section 403(b) plan. </a:t>
          </a:r>
        </a:p>
      </dgm:t>
    </dgm:pt>
    <dgm:pt modelId="{F22A1924-3A08-43DE-A548-193E4A102EC9}" type="parTrans" cxnId="{9DEDC98A-4323-4009-91A1-0CE8BC55095E}">
      <dgm:prSet/>
      <dgm:spPr/>
      <dgm:t>
        <a:bodyPr/>
        <a:lstStyle/>
        <a:p>
          <a:endParaRPr lang="en-US"/>
        </a:p>
      </dgm:t>
    </dgm:pt>
    <dgm:pt modelId="{470CF23C-7899-4E0F-B9DA-A0C044CE2F48}" type="sibTrans" cxnId="{9DEDC98A-4323-4009-91A1-0CE8BC55095E}">
      <dgm:prSet/>
      <dgm:spPr/>
      <dgm:t>
        <a:bodyPr/>
        <a:lstStyle/>
        <a:p>
          <a:endParaRPr lang="en-US"/>
        </a:p>
      </dgm:t>
    </dgm:pt>
    <dgm:pt modelId="{EE02E222-CB6F-4D9E-BD48-60A2CEF4F8BD}">
      <dgm:prSet custT="1"/>
      <dgm:spPr/>
      <dgm:t>
        <a:bodyPr/>
        <a:lstStyle/>
        <a:p>
          <a:r>
            <a:rPr lang="en-US" sz="1600" dirty="0"/>
            <a:t>To be completed by [1 year after rejoining]</a:t>
          </a:r>
        </a:p>
      </dgm:t>
    </dgm:pt>
    <dgm:pt modelId="{523E4589-5528-4E97-A060-62AB8EEC5F7C}" type="parTrans" cxnId="{E3AAB4E6-91C1-4B3D-B616-380F29F3EEE2}">
      <dgm:prSet/>
      <dgm:spPr/>
      <dgm:t>
        <a:bodyPr/>
        <a:lstStyle/>
        <a:p>
          <a:endParaRPr lang="en-US"/>
        </a:p>
      </dgm:t>
    </dgm:pt>
    <dgm:pt modelId="{91B4FE36-C337-4C7B-B72F-28AFE6388722}" type="sibTrans" cxnId="{E3AAB4E6-91C1-4B3D-B616-380F29F3EEE2}">
      <dgm:prSet/>
      <dgm:spPr/>
      <dgm:t>
        <a:bodyPr/>
        <a:lstStyle/>
        <a:p>
          <a:endParaRPr lang="en-US"/>
        </a:p>
      </dgm:t>
    </dgm:pt>
    <dgm:pt modelId="{5818C961-3C0E-4A88-A42D-6A79019DA90A}" type="pres">
      <dgm:prSet presAssocID="{ADD0AEEA-513E-4BE3-896E-81043B7F95B8}" presName="Name0" presStyleCnt="0">
        <dgm:presLayoutVars>
          <dgm:dir/>
          <dgm:animLvl val="lvl"/>
          <dgm:resizeHandles val="exact"/>
        </dgm:presLayoutVars>
      </dgm:prSet>
      <dgm:spPr/>
    </dgm:pt>
    <dgm:pt modelId="{3578F0AC-7412-4CEE-8D45-860A355868AB}" type="pres">
      <dgm:prSet presAssocID="{D85A9AF7-2E00-4F31-BD86-F20B33B05F8F}" presName="linNode" presStyleCnt="0"/>
      <dgm:spPr/>
    </dgm:pt>
    <dgm:pt modelId="{FAF66961-6D01-466D-8469-AA8F6F03BE44}" type="pres">
      <dgm:prSet presAssocID="{D85A9AF7-2E00-4F31-BD86-F20B33B05F8F}" presName="parentText" presStyleLbl="node1" presStyleIdx="0" presStyleCnt="4">
        <dgm:presLayoutVars>
          <dgm:chMax val="1"/>
          <dgm:bulletEnabled val="1"/>
        </dgm:presLayoutVars>
      </dgm:prSet>
      <dgm:spPr/>
    </dgm:pt>
    <dgm:pt modelId="{881B7BC6-A863-46FE-9E7D-C54E157764AA}" type="pres">
      <dgm:prSet presAssocID="{D85A9AF7-2E00-4F31-BD86-F20B33B05F8F}" presName="descendantText" presStyleLbl="alignAccFollowNode1" presStyleIdx="0" presStyleCnt="4">
        <dgm:presLayoutVars>
          <dgm:bulletEnabled val="1"/>
        </dgm:presLayoutVars>
      </dgm:prSet>
      <dgm:spPr/>
    </dgm:pt>
    <dgm:pt modelId="{EEA3D3C9-3095-4BA7-95DF-7C20C2392D54}" type="pres">
      <dgm:prSet presAssocID="{8E1067BB-BB5B-423D-89CA-6035E056593D}" presName="sp" presStyleCnt="0"/>
      <dgm:spPr/>
    </dgm:pt>
    <dgm:pt modelId="{3743A341-B135-48EC-A781-18CE4AFB571D}" type="pres">
      <dgm:prSet presAssocID="{B9458ED7-D0DF-4D51-8B17-5E2C8D93AAC5}" presName="linNode" presStyleCnt="0"/>
      <dgm:spPr/>
    </dgm:pt>
    <dgm:pt modelId="{1FCED8C3-6674-451A-9F69-2F3535765CC6}" type="pres">
      <dgm:prSet presAssocID="{B9458ED7-D0DF-4D51-8B17-5E2C8D93AAC5}" presName="parentText" presStyleLbl="node1" presStyleIdx="1" presStyleCnt="4">
        <dgm:presLayoutVars>
          <dgm:chMax val="1"/>
          <dgm:bulletEnabled val="1"/>
        </dgm:presLayoutVars>
      </dgm:prSet>
      <dgm:spPr/>
    </dgm:pt>
    <dgm:pt modelId="{6ABC6D16-3934-4217-ABA4-76457743E1A0}" type="pres">
      <dgm:prSet presAssocID="{B9458ED7-D0DF-4D51-8B17-5E2C8D93AAC5}" presName="descendantText" presStyleLbl="alignAccFollowNode1" presStyleIdx="1" presStyleCnt="4">
        <dgm:presLayoutVars>
          <dgm:bulletEnabled val="1"/>
        </dgm:presLayoutVars>
      </dgm:prSet>
      <dgm:spPr/>
    </dgm:pt>
    <dgm:pt modelId="{7EDF5F0F-84BF-442E-934E-AAFF012B2855}" type="pres">
      <dgm:prSet presAssocID="{873591F9-E8F1-4498-9506-F7DF909431A1}" presName="sp" presStyleCnt="0"/>
      <dgm:spPr/>
    </dgm:pt>
    <dgm:pt modelId="{FFA18A64-F346-43E5-8BF7-32BEE9AB0714}" type="pres">
      <dgm:prSet presAssocID="{B90C462B-F0FC-4A89-B099-29A96B65230E}" presName="linNode" presStyleCnt="0"/>
      <dgm:spPr/>
    </dgm:pt>
    <dgm:pt modelId="{0F34C6F4-2075-4499-A001-4F9C848D4D0D}" type="pres">
      <dgm:prSet presAssocID="{B90C462B-F0FC-4A89-B099-29A96B65230E}" presName="parentText" presStyleLbl="node1" presStyleIdx="2" presStyleCnt="4">
        <dgm:presLayoutVars>
          <dgm:chMax val="1"/>
          <dgm:bulletEnabled val="1"/>
        </dgm:presLayoutVars>
      </dgm:prSet>
      <dgm:spPr/>
    </dgm:pt>
    <dgm:pt modelId="{C5294AE3-FF8D-460A-9195-6DED38922D06}" type="pres">
      <dgm:prSet presAssocID="{B90C462B-F0FC-4A89-B099-29A96B65230E}" presName="descendantText" presStyleLbl="alignAccFollowNode1" presStyleIdx="2" presStyleCnt="4">
        <dgm:presLayoutVars>
          <dgm:bulletEnabled val="1"/>
        </dgm:presLayoutVars>
      </dgm:prSet>
      <dgm:spPr/>
    </dgm:pt>
    <dgm:pt modelId="{0E553F41-65DC-46E1-8F1D-BF3ADCEA8878}" type="pres">
      <dgm:prSet presAssocID="{CF3A6D56-AD2A-48AB-9DE7-4E5AF110929D}" presName="sp" presStyleCnt="0"/>
      <dgm:spPr/>
    </dgm:pt>
    <dgm:pt modelId="{DF549E70-0993-4A1A-9D63-F46EEC66FC7C}" type="pres">
      <dgm:prSet presAssocID="{277D4F0D-364B-42F7-9627-D655600A61E4}" presName="linNode" presStyleCnt="0"/>
      <dgm:spPr/>
    </dgm:pt>
    <dgm:pt modelId="{7D26B60E-85CD-45FF-AE2B-E037A5F87D8A}" type="pres">
      <dgm:prSet presAssocID="{277D4F0D-364B-42F7-9627-D655600A61E4}" presName="parentText" presStyleLbl="node1" presStyleIdx="3" presStyleCnt="4">
        <dgm:presLayoutVars>
          <dgm:chMax val="1"/>
          <dgm:bulletEnabled val="1"/>
        </dgm:presLayoutVars>
      </dgm:prSet>
      <dgm:spPr/>
    </dgm:pt>
    <dgm:pt modelId="{5F77B812-C00E-476D-ACA9-2A230F1BA099}" type="pres">
      <dgm:prSet presAssocID="{277D4F0D-364B-42F7-9627-D655600A61E4}" presName="descendantText" presStyleLbl="alignAccFollowNode1" presStyleIdx="3" presStyleCnt="4">
        <dgm:presLayoutVars>
          <dgm:bulletEnabled val="1"/>
        </dgm:presLayoutVars>
      </dgm:prSet>
      <dgm:spPr/>
    </dgm:pt>
  </dgm:ptLst>
  <dgm:cxnLst>
    <dgm:cxn modelId="{24B84409-25FD-42FD-8079-0E438A7D11B3}" srcId="{ADD0AEEA-513E-4BE3-896E-81043B7F95B8}" destId="{B9458ED7-D0DF-4D51-8B17-5E2C8D93AAC5}" srcOrd="1" destOrd="0" parTransId="{71CFF1BE-B9FB-48BB-8F7B-1DDAA517F129}" sibTransId="{873591F9-E8F1-4498-9506-F7DF909431A1}"/>
    <dgm:cxn modelId="{0276D81B-2A9D-437A-BBDA-377D2FBEF0A7}" srcId="{B9458ED7-D0DF-4D51-8B17-5E2C8D93AAC5}" destId="{8FBA555C-1253-4F2D-A72B-CAA7B6DBF5A1}" srcOrd="0" destOrd="0" parTransId="{3610AD98-D33A-4829-8C7C-67420FA13BCE}" sibTransId="{A170B676-B9AB-4412-A713-D518E7D34A8D}"/>
    <dgm:cxn modelId="{2C2F4549-D098-4A6F-B34F-C2B56EFED5D5}" srcId="{ADD0AEEA-513E-4BE3-896E-81043B7F95B8}" destId="{B90C462B-F0FC-4A89-B099-29A96B65230E}" srcOrd="2" destOrd="0" parTransId="{79844917-60C9-4F4C-8149-BC449098DA7B}" sibTransId="{CF3A6D56-AD2A-48AB-9DE7-4E5AF110929D}"/>
    <dgm:cxn modelId="{5CA5C851-0EC2-47E1-BA66-0F666A8BDD38}" type="presOf" srcId="{277D4F0D-364B-42F7-9627-D655600A61E4}" destId="{7D26B60E-85CD-45FF-AE2B-E037A5F87D8A}" srcOrd="0" destOrd="0" presId="urn:microsoft.com/office/officeart/2005/8/layout/vList5"/>
    <dgm:cxn modelId="{F45FAF78-35ED-42A6-BD20-190CA89C227A}" type="presOf" srcId="{ADD0AEEA-513E-4BE3-896E-81043B7F95B8}" destId="{5818C961-3C0E-4A88-A42D-6A79019DA90A}" srcOrd="0" destOrd="0" presId="urn:microsoft.com/office/officeart/2005/8/layout/vList5"/>
    <dgm:cxn modelId="{8CA66685-1E88-4A8E-B732-AC5E4B2BC93B}" srcId="{ADD0AEEA-513E-4BE3-896E-81043B7F95B8}" destId="{D85A9AF7-2E00-4F31-BD86-F20B33B05F8F}" srcOrd="0" destOrd="0" parTransId="{5077C7D3-2FDD-4264-A607-B399D66F4038}" sibTransId="{8E1067BB-BB5B-423D-89CA-6035E056593D}"/>
    <dgm:cxn modelId="{5B0F9189-813C-41F8-8129-B491D7724FC8}" type="presOf" srcId="{FB9FD6BB-BEDF-41B6-8326-13AAA418902C}" destId="{881B7BC6-A863-46FE-9E7D-C54E157764AA}" srcOrd="0" destOrd="0" presId="urn:microsoft.com/office/officeart/2005/8/layout/vList5"/>
    <dgm:cxn modelId="{9DEDC98A-4323-4009-91A1-0CE8BC55095E}" srcId="{ADD0AEEA-513E-4BE3-896E-81043B7F95B8}" destId="{277D4F0D-364B-42F7-9627-D655600A61E4}" srcOrd="3" destOrd="0" parTransId="{F22A1924-3A08-43DE-A548-193E4A102EC9}" sibTransId="{470CF23C-7899-4E0F-B9DA-A0C044CE2F48}"/>
    <dgm:cxn modelId="{20F9588D-88F3-44FE-B250-23B9D5E26ED7}" type="presOf" srcId="{8FBA555C-1253-4F2D-A72B-CAA7B6DBF5A1}" destId="{6ABC6D16-3934-4217-ABA4-76457743E1A0}" srcOrd="0" destOrd="0" presId="urn:microsoft.com/office/officeart/2005/8/layout/vList5"/>
    <dgm:cxn modelId="{01A5AF94-6568-4BB6-A514-4273E5D84F37}" srcId="{D85A9AF7-2E00-4F31-BD86-F20B33B05F8F}" destId="{FB9FD6BB-BEDF-41B6-8326-13AAA418902C}" srcOrd="0" destOrd="0" parTransId="{80E75B95-FCE1-4F0F-98EC-5CC3DA42B0CE}" sibTransId="{F76879FC-60F9-4173-A85D-E104E35FC55B}"/>
    <dgm:cxn modelId="{E053C7C0-C3F9-49D2-9C4B-9E0B1F374831}" type="presOf" srcId="{B9458ED7-D0DF-4D51-8B17-5E2C8D93AAC5}" destId="{1FCED8C3-6674-451A-9F69-2F3535765CC6}" srcOrd="0" destOrd="0" presId="urn:microsoft.com/office/officeart/2005/8/layout/vList5"/>
    <dgm:cxn modelId="{876CFEC5-5D97-4973-97B9-122B9020C0C1}" type="presOf" srcId="{EE02E222-CB6F-4D9E-BD48-60A2CEF4F8BD}" destId="{5F77B812-C00E-476D-ACA9-2A230F1BA099}" srcOrd="0" destOrd="0" presId="urn:microsoft.com/office/officeart/2005/8/layout/vList5"/>
    <dgm:cxn modelId="{05EA4FCC-5F53-4885-8CF0-FD2298196CD4}" type="presOf" srcId="{60CC16E3-DBAA-42E7-BA91-2ABE568DA68F}" destId="{C5294AE3-FF8D-460A-9195-6DED38922D06}" srcOrd="0" destOrd="0" presId="urn:microsoft.com/office/officeart/2005/8/layout/vList5"/>
    <dgm:cxn modelId="{751E97D1-5BBC-42C7-B063-0DBE68C1BE37}" type="presOf" srcId="{D85A9AF7-2E00-4F31-BD86-F20B33B05F8F}" destId="{FAF66961-6D01-466D-8469-AA8F6F03BE44}" srcOrd="0" destOrd="0" presId="urn:microsoft.com/office/officeart/2005/8/layout/vList5"/>
    <dgm:cxn modelId="{88AB6BE5-AD39-4BC5-A09B-765D85339E25}" type="presOf" srcId="{B90C462B-F0FC-4A89-B099-29A96B65230E}" destId="{0F34C6F4-2075-4499-A001-4F9C848D4D0D}" srcOrd="0" destOrd="0" presId="urn:microsoft.com/office/officeart/2005/8/layout/vList5"/>
    <dgm:cxn modelId="{E3AAB4E6-91C1-4B3D-B616-380F29F3EEE2}" srcId="{277D4F0D-364B-42F7-9627-D655600A61E4}" destId="{EE02E222-CB6F-4D9E-BD48-60A2CEF4F8BD}" srcOrd="0" destOrd="0" parTransId="{523E4589-5528-4E97-A060-62AB8EEC5F7C}" sibTransId="{91B4FE36-C337-4C7B-B72F-28AFE6388722}"/>
    <dgm:cxn modelId="{25366EED-D5E6-4F1C-B062-C07B717642DF}" srcId="{B90C462B-F0FC-4A89-B099-29A96B65230E}" destId="{60CC16E3-DBAA-42E7-BA91-2ABE568DA68F}" srcOrd="0" destOrd="0" parTransId="{5BC5898E-A263-4D2D-9DDB-B8178E009C75}" sibTransId="{C8B33B68-425B-4958-9E72-49303606DC20}"/>
    <dgm:cxn modelId="{38D747F0-8C6A-416D-B9B5-A0123D5B031F}" type="presParOf" srcId="{5818C961-3C0E-4A88-A42D-6A79019DA90A}" destId="{3578F0AC-7412-4CEE-8D45-860A355868AB}" srcOrd="0" destOrd="0" presId="urn:microsoft.com/office/officeart/2005/8/layout/vList5"/>
    <dgm:cxn modelId="{9FDC8957-5B19-4CB0-9BD2-93B6828254AC}" type="presParOf" srcId="{3578F0AC-7412-4CEE-8D45-860A355868AB}" destId="{FAF66961-6D01-466D-8469-AA8F6F03BE44}" srcOrd="0" destOrd="0" presId="urn:microsoft.com/office/officeart/2005/8/layout/vList5"/>
    <dgm:cxn modelId="{3017D109-53F7-43D1-88E6-9E77D10A47B3}" type="presParOf" srcId="{3578F0AC-7412-4CEE-8D45-860A355868AB}" destId="{881B7BC6-A863-46FE-9E7D-C54E157764AA}" srcOrd="1" destOrd="0" presId="urn:microsoft.com/office/officeart/2005/8/layout/vList5"/>
    <dgm:cxn modelId="{4890C332-1143-4F69-9794-77BAF1605EE7}" type="presParOf" srcId="{5818C961-3C0E-4A88-A42D-6A79019DA90A}" destId="{EEA3D3C9-3095-4BA7-95DF-7C20C2392D54}" srcOrd="1" destOrd="0" presId="urn:microsoft.com/office/officeart/2005/8/layout/vList5"/>
    <dgm:cxn modelId="{CC367C9C-2DAB-49A1-8FCC-1AF109340890}" type="presParOf" srcId="{5818C961-3C0E-4A88-A42D-6A79019DA90A}" destId="{3743A341-B135-48EC-A781-18CE4AFB571D}" srcOrd="2" destOrd="0" presId="urn:microsoft.com/office/officeart/2005/8/layout/vList5"/>
    <dgm:cxn modelId="{A421A816-D1B7-43B2-BC58-C6CF54190697}" type="presParOf" srcId="{3743A341-B135-48EC-A781-18CE4AFB571D}" destId="{1FCED8C3-6674-451A-9F69-2F3535765CC6}" srcOrd="0" destOrd="0" presId="urn:microsoft.com/office/officeart/2005/8/layout/vList5"/>
    <dgm:cxn modelId="{86FD4B98-BFE5-4B45-BE9A-6FCD8E0186F7}" type="presParOf" srcId="{3743A341-B135-48EC-A781-18CE4AFB571D}" destId="{6ABC6D16-3934-4217-ABA4-76457743E1A0}" srcOrd="1" destOrd="0" presId="urn:microsoft.com/office/officeart/2005/8/layout/vList5"/>
    <dgm:cxn modelId="{916E48E3-7743-49DF-A901-0F81F054DE1C}" type="presParOf" srcId="{5818C961-3C0E-4A88-A42D-6A79019DA90A}" destId="{7EDF5F0F-84BF-442E-934E-AAFF012B2855}" srcOrd="3" destOrd="0" presId="urn:microsoft.com/office/officeart/2005/8/layout/vList5"/>
    <dgm:cxn modelId="{FB758E9F-02D7-4C3A-B651-AFDB9CF6642C}" type="presParOf" srcId="{5818C961-3C0E-4A88-A42D-6A79019DA90A}" destId="{FFA18A64-F346-43E5-8BF7-32BEE9AB0714}" srcOrd="4" destOrd="0" presId="urn:microsoft.com/office/officeart/2005/8/layout/vList5"/>
    <dgm:cxn modelId="{9946F9BA-E909-4AAC-8C72-9177258090FF}" type="presParOf" srcId="{FFA18A64-F346-43E5-8BF7-32BEE9AB0714}" destId="{0F34C6F4-2075-4499-A001-4F9C848D4D0D}" srcOrd="0" destOrd="0" presId="urn:microsoft.com/office/officeart/2005/8/layout/vList5"/>
    <dgm:cxn modelId="{F19D2229-0D58-4428-9E6D-ACD194013807}" type="presParOf" srcId="{FFA18A64-F346-43E5-8BF7-32BEE9AB0714}" destId="{C5294AE3-FF8D-460A-9195-6DED38922D06}" srcOrd="1" destOrd="0" presId="urn:microsoft.com/office/officeart/2005/8/layout/vList5"/>
    <dgm:cxn modelId="{8A1AC677-9FA1-4E82-9640-B424F0B5531B}" type="presParOf" srcId="{5818C961-3C0E-4A88-A42D-6A79019DA90A}" destId="{0E553F41-65DC-46E1-8F1D-BF3ADCEA8878}" srcOrd="5" destOrd="0" presId="urn:microsoft.com/office/officeart/2005/8/layout/vList5"/>
    <dgm:cxn modelId="{91A1E387-233A-49B1-A1E0-35AEC4B69EEB}" type="presParOf" srcId="{5818C961-3C0E-4A88-A42D-6A79019DA90A}" destId="{DF549E70-0993-4A1A-9D63-F46EEC66FC7C}" srcOrd="6" destOrd="0" presId="urn:microsoft.com/office/officeart/2005/8/layout/vList5"/>
    <dgm:cxn modelId="{6B349CAF-A1A3-4A0E-A35A-2AB480A74EB3}" type="presParOf" srcId="{DF549E70-0993-4A1A-9D63-F46EEC66FC7C}" destId="{7D26B60E-85CD-45FF-AE2B-E037A5F87D8A}" srcOrd="0" destOrd="0" presId="urn:microsoft.com/office/officeart/2005/8/layout/vList5"/>
    <dgm:cxn modelId="{4D88338A-DE82-4DBF-85E5-D7FE161F3851}" type="presParOf" srcId="{DF549E70-0993-4A1A-9D63-F46EEC66FC7C}" destId="{5F77B812-C00E-476D-ACA9-2A230F1BA09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39277A-C913-45FF-91C9-DB87A074E23F}"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C07D26-16E0-4C8A-A5D9-E9EC590B3792}">
      <dgm:prSet custT="1"/>
      <dgm:spPr/>
      <dgm:t>
        <a:bodyPr/>
        <a:lstStyle/>
        <a:p>
          <a:pPr>
            <a:defRPr b="1"/>
          </a:pPr>
          <a:r>
            <a:rPr lang="en-US" sz="2000" dirty="0"/>
            <a:t>Protocol </a:t>
          </a:r>
          <a:r>
            <a:rPr lang="en-US" sz="2000" dirty="0">
              <a:sym typeface="Wingdings" panose="05000000000000000000" pitchFamily="2" charset="2"/>
            </a:rPr>
            <a:t></a:t>
          </a:r>
          <a:r>
            <a:rPr lang="en-US" sz="2000" dirty="0"/>
            <a:t> complete the process. </a:t>
          </a:r>
        </a:p>
      </dgm:t>
    </dgm:pt>
    <dgm:pt modelId="{08D0DA17-DBD2-44CA-9723-A25567CA1784}" type="parTrans" cxnId="{6F3F401C-66E9-4E2C-99A5-9164E00836ED}">
      <dgm:prSet/>
      <dgm:spPr/>
      <dgm:t>
        <a:bodyPr/>
        <a:lstStyle/>
        <a:p>
          <a:endParaRPr lang="en-US"/>
        </a:p>
      </dgm:t>
    </dgm:pt>
    <dgm:pt modelId="{45D11F04-D802-418F-BC4A-B1DCEB9B1C90}" type="sibTrans" cxnId="{6F3F401C-66E9-4E2C-99A5-9164E00836ED}">
      <dgm:prSet/>
      <dgm:spPr/>
      <dgm:t>
        <a:bodyPr/>
        <a:lstStyle/>
        <a:p>
          <a:endParaRPr lang="en-US"/>
        </a:p>
      </dgm:t>
    </dgm:pt>
    <dgm:pt modelId="{3CDED880-027E-4E98-95F1-7D9695868784}">
      <dgm:prSet custT="1"/>
      <dgm:spPr/>
      <dgm:t>
        <a:bodyPr/>
        <a:lstStyle/>
        <a:p>
          <a:pPr>
            <a:defRPr b="1"/>
          </a:pPr>
          <a:r>
            <a:rPr lang="en-US" sz="2000" dirty="0"/>
            <a:t>Payments for BBs go through a SMART plan managed by Fidelity Investments </a:t>
          </a:r>
        </a:p>
      </dgm:t>
    </dgm:pt>
    <dgm:pt modelId="{3EEC768C-18C9-4127-A8AE-6EE4E04E3638}" type="parTrans" cxnId="{3F165B08-C2E9-4168-9BFE-FF388714296F}">
      <dgm:prSet/>
      <dgm:spPr/>
      <dgm:t>
        <a:bodyPr/>
        <a:lstStyle/>
        <a:p>
          <a:endParaRPr lang="en-US"/>
        </a:p>
      </dgm:t>
    </dgm:pt>
    <dgm:pt modelId="{58DE2FF9-6B06-4468-8B6D-93EE843337CA}" type="sibTrans" cxnId="{3F165B08-C2E9-4168-9BFE-FF388714296F}">
      <dgm:prSet/>
      <dgm:spPr/>
      <dgm:t>
        <a:bodyPr/>
        <a:lstStyle/>
        <a:p>
          <a:endParaRPr lang="en-US"/>
        </a:p>
      </dgm:t>
    </dgm:pt>
    <dgm:pt modelId="{C1A7F012-AD83-4EC6-A445-AFCF51C30EEC}">
      <dgm:prSet/>
      <dgm:spPr/>
      <dgm:t>
        <a:bodyPr/>
        <a:lstStyle/>
        <a:p>
          <a:r>
            <a:rPr lang="en-US" dirty="0"/>
            <a:t>AKA Massachusetts Deferred Compensation 457 SMART Plan</a:t>
          </a:r>
        </a:p>
      </dgm:t>
    </dgm:pt>
    <dgm:pt modelId="{A129C181-73ED-4DFF-B884-F12D04B406E5}" type="parTrans" cxnId="{8F7D8FEF-D8E3-45D1-B952-B2888773ECD4}">
      <dgm:prSet/>
      <dgm:spPr/>
      <dgm:t>
        <a:bodyPr/>
        <a:lstStyle/>
        <a:p>
          <a:endParaRPr lang="en-US"/>
        </a:p>
      </dgm:t>
    </dgm:pt>
    <dgm:pt modelId="{0C3A6622-3BE5-404C-A090-3C5288767CC3}" type="sibTrans" cxnId="{8F7D8FEF-D8E3-45D1-B952-B2888773ECD4}">
      <dgm:prSet/>
      <dgm:spPr/>
      <dgm:t>
        <a:bodyPr/>
        <a:lstStyle/>
        <a:p>
          <a:endParaRPr lang="en-US"/>
        </a:p>
      </dgm:t>
    </dgm:pt>
    <dgm:pt modelId="{6DE0588B-7E8C-4167-8FA3-CDFC3B688557}">
      <dgm:prSet/>
      <dgm:spPr/>
      <dgm:t>
        <a:bodyPr/>
        <a:lstStyle/>
        <a:p>
          <a:r>
            <a:rPr lang="en-US" dirty="0"/>
            <a:t>Save Money and Retire Tomorrow</a:t>
          </a:r>
        </a:p>
      </dgm:t>
    </dgm:pt>
    <dgm:pt modelId="{E4451AB3-D63B-4156-A7DB-2A911709DE20}" type="parTrans" cxnId="{9E862245-A1A2-4836-AEFD-ED817365CCD7}">
      <dgm:prSet/>
      <dgm:spPr/>
      <dgm:t>
        <a:bodyPr/>
        <a:lstStyle/>
        <a:p>
          <a:endParaRPr lang="en-US"/>
        </a:p>
      </dgm:t>
    </dgm:pt>
    <dgm:pt modelId="{A0BDA775-3DD3-4BFA-A779-10664A7FE3CC}" type="sibTrans" cxnId="{9E862245-A1A2-4836-AEFD-ED817365CCD7}">
      <dgm:prSet/>
      <dgm:spPr/>
      <dgm:t>
        <a:bodyPr/>
        <a:lstStyle/>
        <a:p>
          <a:endParaRPr lang="en-US"/>
        </a:p>
      </dgm:t>
    </dgm:pt>
    <dgm:pt modelId="{6FBCA01D-F648-40C9-84CC-8D83735196B2}" type="pres">
      <dgm:prSet presAssocID="{DD39277A-C913-45FF-91C9-DB87A074E23F}" presName="root" presStyleCnt="0">
        <dgm:presLayoutVars>
          <dgm:dir/>
          <dgm:resizeHandles val="exact"/>
        </dgm:presLayoutVars>
      </dgm:prSet>
      <dgm:spPr/>
    </dgm:pt>
    <dgm:pt modelId="{2541F2AA-7C86-4852-B9B1-F57A38FFCDE7}" type="pres">
      <dgm:prSet presAssocID="{66C07D26-16E0-4C8A-A5D9-E9EC590B3792}" presName="compNode" presStyleCnt="0"/>
      <dgm:spPr/>
    </dgm:pt>
    <dgm:pt modelId="{0857E3C2-9D86-4FE7-803B-7894D4AFF6FA}" type="pres">
      <dgm:prSet presAssocID="{66C07D26-16E0-4C8A-A5D9-E9EC590B3792}" presName="iconRect" presStyleLbl="node1" presStyleIdx="0" presStyleCnt="2" custLinFactNeighborX="66524" custLinFactNeighborY="-288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Circle"/>
        </a:ext>
      </dgm:extLst>
    </dgm:pt>
    <dgm:pt modelId="{EA2FFBC7-AF28-4445-A613-9BCAC073937B}" type="pres">
      <dgm:prSet presAssocID="{66C07D26-16E0-4C8A-A5D9-E9EC590B3792}" presName="iconSpace" presStyleCnt="0"/>
      <dgm:spPr/>
    </dgm:pt>
    <dgm:pt modelId="{3AA887F2-25A6-42A3-B24F-A5CF749C3B71}" type="pres">
      <dgm:prSet presAssocID="{66C07D26-16E0-4C8A-A5D9-E9EC590B3792}" presName="parTx" presStyleLbl="revTx" presStyleIdx="0" presStyleCnt="4" custLinFactNeighborX="3287" custLinFactNeighborY="-48273">
        <dgm:presLayoutVars>
          <dgm:chMax val="0"/>
          <dgm:chPref val="0"/>
        </dgm:presLayoutVars>
      </dgm:prSet>
      <dgm:spPr/>
    </dgm:pt>
    <dgm:pt modelId="{54F80B1F-92B8-49A3-9EDF-52081C4ECCE0}" type="pres">
      <dgm:prSet presAssocID="{66C07D26-16E0-4C8A-A5D9-E9EC590B3792}" presName="txSpace" presStyleCnt="0"/>
      <dgm:spPr/>
    </dgm:pt>
    <dgm:pt modelId="{03D8BCEE-BFD0-430D-834F-65832F462C3F}" type="pres">
      <dgm:prSet presAssocID="{66C07D26-16E0-4C8A-A5D9-E9EC590B3792}" presName="desTx" presStyleLbl="revTx" presStyleIdx="1" presStyleCnt="4">
        <dgm:presLayoutVars/>
      </dgm:prSet>
      <dgm:spPr/>
    </dgm:pt>
    <dgm:pt modelId="{906E2D8C-420F-46A5-B32E-3C5BF119332F}" type="pres">
      <dgm:prSet presAssocID="{45D11F04-D802-418F-BC4A-B1DCEB9B1C90}" presName="sibTrans" presStyleCnt="0"/>
      <dgm:spPr/>
    </dgm:pt>
    <dgm:pt modelId="{FF0B1AFA-CFC5-41BC-86E5-CE71FB47509F}" type="pres">
      <dgm:prSet presAssocID="{3CDED880-027E-4E98-95F1-7D9695868784}" presName="compNode" presStyleCnt="0"/>
      <dgm:spPr/>
    </dgm:pt>
    <dgm:pt modelId="{88D7D345-26D0-470B-8DF4-CC358AE299F5}" type="pres">
      <dgm:prSet presAssocID="{3CDED880-027E-4E98-95F1-7D9695868784}" presName="iconRect" presStyleLbl="node1" presStyleIdx="1" presStyleCnt="2" custLinFactNeighborX="88295" custLinFactNeighborY="-2792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0F4A2C04-4D93-49F1-99BB-2227B61B3B4B}" type="pres">
      <dgm:prSet presAssocID="{3CDED880-027E-4E98-95F1-7D9695868784}" presName="iconSpace" presStyleCnt="0"/>
      <dgm:spPr/>
    </dgm:pt>
    <dgm:pt modelId="{D9082289-2218-4BF1-9317-8444841A02A0}" type="pres">
      <dgm:prSet presAssocID="{3CDED880-027E-4E98-95F1-7D9695868784}" presName="parTx" presStyleLbl="revTx" presStyleIdx="2" presStyleCnt="4" custScaleX="107448" custLinFactNeighborX="-3030" custLinFactNeighborY="-13382">
        <dgm:presLayoutVars>
          <dgm:chMax val="0"/>
          <dgm:chPref val="0"/>
        </dgm:presLayoutVars>
      </dgm:prSet>
      <dgm:spPr/>
    </dgm:pt>
    <dgm:pt modelId="{E9CDAEA2-8325-43E8-A74D-D14C9F250043}" type="pres">
      <dgm:prSet presAssocID="{3CDED880-027E-4E98-95F1-7D9695868784}" presName="txSpace" presStyleCnt="0"/>
      <dgm:spPr/>
    </dgm:pt>
    <dgm:pt modelId="{0C174D19-5A2C-4C02-85E0-77D4D95C889E}" type="pres">
      <dgm:prSet presAssocID="{3CDED880-027E-4E98-95F1-7D9695868784}" presName="desTx" presStyleLbl="revTx" presStyleIdx="3" presStyleCnt="4" custLinFactNeighborX="-3115" custLinFactNeighborY="3743">
        <dgm:presLayoutVars/>
      </dgm:prSet>
      <dgm:spPr/>
    </dgm:pt>
  </dgm:ptLst>
  <dgm:cxnLst>
    <dgm:cxn modelId="{3F165B08-C2E9-4168-9BFE-FF388714296F}" srcId="{DD39277A-C913-45FF-91C9-DB87A074E23F}" destId="{3CDED880-027E-4E98-95F1-7D9695868784}" srcOrd="1" destOrd="0" parTransId="{3EEC768C-18C9-4127-A8AE-6EE4E04E3638}" sibTransId="{58DE2FF9-6B06-4468-8B6D-93EE843337CA}"/>
    <dgm:cxn modelId="{4927820B-8E2A-4D0E-A3CF-70670D1E1452}" type="presOf" srcId="{6DE0588B-7E8C-4167-8FA3-CDFC3B688557}" destId="{0C174D19-5A2C-4C02-85E0-77D4D95C889E}" srcOrd="0" destOrd="1" presId="urn:microsoft.com/office/officeart/2018/2/layout/IconLabelDescriptionList"/>
    <dgm:cxn modelId="{6F3F401C-66E9-4E2C-99A5-9164E00836ED}" srcId="{DD39277A-C913-45FF-91C9-DB87A074E23F}" destId="{66C07D26-16E0-4C8A-A5D9-E9EC590B3792}" srcOrd="0" destOrd="0" parTransId="{08D0DA17-DBD2-44CA-9723-A25567CA1784}" sibTransId="{45D11F04-D802-418F-BC4A-B1DCEB9B1C90}"/>
    <dgm:cxn modelId="{30FBF232-9AB4-41C5-845C-7457BCEFD847}" type="presOf" srcId="{C1A7F012-AD83-4EC6-A445-AFCF51C30EEC}" destId="{0C174D19-5A2C-4C02-85E0-77D4D95C889E}" srcOrd="0" destOrd="0" presId="urn:microsoft.com/office/officeart/2018/2/layout/IconLabelDescriptionList"/>
    <dgm:cxn modelId="{9E862245-A1A2-4836-AEFD-ED817365CCD7}" srcId="{C1A7F012-AD83-4EC6-A445-AFCF51C30EEC}" destId="{6DE0588B-7E8C-4167-8FA3-CDFC3B688557}" srcOrd="0" destOrd="0" parTransId="{E4451AB3-D63B-4156-A7DB-2A911709DE20}" sibTransId="{A0BDA775-3DD3-4BFA-A779-10664A7FE3CC}"/>
    <dgm:cxn modelId="{FE2BFF56-DE1D-47B0-AF76-A58CE59086AA}" type="presOf" srcId="{66C07D26-16E0-4C8A-A5D9-E9EC590B3792}" destId="{3AA887F2-25A6-42A3-B24F-A5CF749C3B71}" srcOrd="0" destOrd="0" presId="urn:microsoft.com/office/officeart/2018/2/layout/IconLabelDescriptionList"/>
    <dgm:cxn modelId="{EA671A81-0530-4475-80C0-356884CB14D7}" type="presOf" srcId="{DD39277A-C913-45FF-91C9-DB87A074E23F}" destId="{6FBCA01D-F648-40C9-84CC-8D83735196B2}" srcOrd="0" destOrd="0" presId="urn:microsoft.com/office/officeart/2018/2/layout/IconLabelDescriptionList"/>
    <dgm:cxn modelId="{7C6BB1BB-66DE-4A3A-9425-08949F5C3F15}" type="presOf" srcId="{3CDED880-027E-4E98-95F1-7D9695868784}" destId="{D9082289-2218-4BF1-9317-8444841A02A0}" srcOrd="0" destOrd="0" presId="urn:microsoft.com/office/officeart/2018/2/layout/IconLabelDescriptionList"/>
    <dgm:cxn modelId="{8F7D8FEF-D8E3-45D1-B952-B2888773ECD4}" srcId="{3CDED880-027E-4E98-95F1-7D9695868784}" destId="{C1A7F012-AD83-4EC6-A445-AFCF51C30EEC}" srcOrd="0" destOrd="0" parTransId="{A129C181-73ED-4DFF-B884-F12D04B406E5}" sibTransId="{0C3A6622-3BE5-404C-A090-3C5288767CC3}"/>
    <dgm:cxn modelId="{57CD5361-E081-4580-97DE-0362B22DD5E4}" type="presParOf" srcId="{6FBCA01D-F648-40C9-84CC-8D83735196B2}" destId="{2541F2AA-7C86-4852-B9B1-F57A38FFCDE7}" srcOrd="0" destOrd="0" presId="urn:microsoft.com/office/officeart/2018/2/layout/IconLabelDescriptionList"/>
    <dgm:cxn modelId="{0B0DA694-C286-4249-A052-8A1A119E5EA3}" type="presParOf" srcId="{2541F2AA-7C86-4852-B9B1-F57A38FFCDE7}" destId="{0857E3C2-9D86-4FE7-803B-7894D4AFF6FA}" srcOrd="0" destOrd="0" presId="urn:microsoft.com/office/officeart/2018/2/layout/IconLabelDescriptionList"/>
    <dgm:cxn modelId="{8821B703-EC06-45D1-A7AE-E16730B1D8AD}" type="presParOf" srcId="{2541F2AA-7C86-4852-B9B1-F57A38FFCDE7}" destId="{EA2FFBC7-AF28-4445-A613-9BCAC073937B}" srcOrd="1" destOrd="0" presId="urn:microsoft.com/office/officeart/2018/2/layout/IconLabelDescriptionList"/>
    <dgm:cxn modelId="{F8D5ADD3-CF94-4D2B-9E25-160644C736D0}" type="presParOf" srcId="{2541F2AA-7C86-4852-B9B1-F57A38FFCDE7}" destId="{3AA887F2-25A6-42A3-B24F-A5CF749C3B71}" srcOrd="2" destOrd="0" presId="urn:microsoft.com/office/officeart/2018/2/layout/IconLabelDescriptionList"/>
    <dgm:cxn modelId="{3F432422-9D34-45B2-B4BB-79E91EFAF98D}" type="presParOf" srcId="{2541F2AA-7C86-4852-B9B1-F57A38FFCDE7}" destId="{54F80B1F-92B8-49A3-9EDF-52081C4ECCE0}" srcOrd="3" destOrd="0" presId="urn:microsoft.com/office/officeart/2018/2/layout/IconLabelDescriptionList"/>
    <dgm:cxn modelId="{557F5C06-D3D2-4DAE-B29F-ED951C923A6E}" type="presParOf" srcId="{2541F2AA-7C86-4852-B9B1-F57A38FFCDE7}" destId="{03D8BCEE-BFD0-430D-834F-65832F462C3F}" srcOrd="4" destOrd="0" presId="urn:microsoft.com/office/officeart/2018/2/layout/IconLabelDescriptionList"/>
    <dgm:cxn modelId="{858DB0D2-6FA6-4F53-ACC6-2363F91E99BF}" type="presParOf" srcId="{6FBCA01D-F648-40C9-84CC-8D83735196B2}" destId="{906E2D8C-420F-46A5-B32E-3C5BF119332F}" srcOrd="1" destOrd="0" presId="urn:microsoft.com/office/officeart/2018/2/layout/IconLabelDescriptionList"/>
    <dgm:cxn modelId="{5A27D929-6727-4D23-BE2A-CC27AFE457CC}" type="presParOf" srcId="{6FBCA01D-F648-40C9-84CC-8D83735196B2}" destId="{FF0B1AFA-CFC5-41BC-86E5-CE71FB47509F}" srcOrd="2" destOrd="0" presId="urn:microsoft.com/office/officeart/2018/2/layout/IconLabelDescriptionList"/>
    <dgm:cxn modelId="{41443CCF-1914-4CAC-8738-C7C323472923}" type="presParOf" srcId="{FF0B1AFA-CFC5-41BC-86E5-CE71FB47509F}" destId="{88D7D345-26D0-470B-8DF4-CC358AE299F5}" srcOrd="0" destOrd="0" presId="urn:microsoft.com/office/officeart/2018/2/layout/IconLabelDescriptionList"/>
    <dgm:cxn modelId="{AC711B4D-E75A-46E3-9A10-56FD3B8B7B3B}" type="presParOf" srcId="{FF0B1AFA-CFC5-41BC-86E5-CE71FB47509F}" destId="{0F4A2C04-4D93-49F1-99BB-2227B61B3B4B}" srcOrd="1" destOrd="0" presId="urn:microsoft.com/office/officeart/2018/2/layout/IconLabelDescriptionList"/>
    <dgm:cxn modelId="{9984CBB4-B530-4F53-9CA7-EB420F33CADB}" type="presParOf" srcId="{FF0B1AFA-CFC5-41BC-86E5-CE71FB47509F}" destId="{D9082289-2218-4BF1-9317-8444841A02A0}" srcOrd="2" destOrd="0" presId="urn:microsoft.com/office/officeart/2018/2/layout/IconLabelDescriptionList"/>
    <dgm:cxn modelId="{CFCE2C94-736F-44DF-BC6D-A253A0F055D8}" type="presParOf" srcId="{FF0B1AFA-CFC5-41BC-86E5-CE71FB47509F}" destId="{E9CDAEA2-8325-43E8-A74D-D14C9F250043}" srcOrd="3" destOrd="0" presId="urn:microsoft.com/office/officeart/2018/2/layout/IconLabelDescriptionList"/>
    <dgm:cxn modelId="{243F6DFE-43CA-453E-94BD-41EE66BDA267}" type="presParOf" srcId="{FF0B1AFA-CFC5-41BC-86E5-CE71FB47509F}" destId="{0C174D19-5A2C-4C02-85E0-77D4D95C889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5917B9-3817-4AB5-A057-8388F402B455}"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F6168A79-0FB4-4891-ABDC-709455B4CB77}">
      <dgm:prSet/>
      <dgm:spPr/>
      <dgm:t>
        <a:bodyPr/>
        <a:lstStyle/>
        <a:p>
          <a:r>
            <a:rPr lang="en-US"/>
            <a:t>Within 1 year from re-entry date:</a:t>
          </a:r>
        </a:p>
      </dgm:t>
    </dgm:pt>
    <dgm:pt modelId="{F20C0387-38AD-454A-8866-46DC6E7BA21D}" type="parTrans" cxnId="{369B396A-BE50-4F44-AAE3-E7299E0FD556}">
      <dgm:prSet/>
      <dgm:spPr/>
      <dgm:t>
        <a:bodyPr/>
        <a:lstStyle/>
        <a:p>
          <a:endParaRPr lang="en-US"/>
        </a:p>
      </dgm:t>
    </dgm:pt>
    <dgm:pt modelId="{C4A46976-BE60-473D-B750-CBF6876B0380}" type="sibTrans" cxnId="{369B396A-BE50-4F44-AAE3-E7299E0FD556}">
      <dgm:prSet/>
      <dgm:spPr/>
      <dgm:t>
        <a:bodyPr/>
        <a:lstStyle/>
        <a:p>
          <a:endParaRPr lang="en-US"/>
        </a:p>
      </dgm:t>
    </dgm:pt>
    <dgm:pt modelId="{02579D7C-91E4-4696-877C-2A0AE7BA8E71}">
      <dgm:prSet/>
      <dgm:spPr/>
      <dgm:t>
        <a:bodyPr/>
        <a:lstStyle/>
        <a:p>
          <a:r>
            <a:rPr lang="en-US"/>
            <a:t>Buyback interest – lower</a:t>
          </a:r>
        </a:p>
      </dgm:t>
    </dgm:pt>
    <dgm:pt modelId="{ECC6B8F7-30B0-402E-A724-F8F55EE7B774}" type="parTrans" cxnId="{A7428119-3CC9-4A56-946F-8B765860C16A}">
      <dgm:prSet/>
      <dgm:spPr/>
      <dgm:t>
        <a:bodyPr/>
        <a:lstStyle/>
        <a:p>
          <a:endParaRPr lang="en-US"/>
        </a:p>
      </dgm:t>
    </dgm:pt>
    <dgm:pt modelId="{8AA9AABA-03E7-45D8-8CB2-FCB10D09129C}" type="sibTrans" cxnId="{A7428119-3CC9-4A56-946F-8B765860C16A}">
      <dgm:prSet/>
      <dgm:spPr/>
      <dgm:t>
        <a:bodyPr/>
        <a:lstStyle/>
        <a:p>
          <a:endParaRPr lang="en-US"/>
        </a:p>
      </dgm:t>
    </dgm:pt>
    <dgm:pt modelId="{3434113F-9ACF-4461-8235-F8A37712C29A}">
      <dgm:prSet/>
      <dgm:spPr/>
      <dgm:t>
        <a:bodyPr/>
        <a:lstStyle/>
        <a:p>
          <a:r>
            <a:rPr lang="en-US"/>
            <a:t>After 1 year:</a:t>
          </a:r>
        </a:p>
      </dgm:t>
    </dgm:pt>
    <dgm:pt modelId="{ED694771-C7BF-4BD0-818B-C65C9146FA77}" type="parTrans" cxnId="{F959939D-EC12-4833-8BC4-E7807DB8247F}">
      <dgm:prSet/>
      <dgm:spPr/>
      <dgm:t>
        <a:bodyPr/>
        <a:lstStyle/>
        <a:p>
          <a:endParaRPr lang="en-US"/>
        </a:p>
      </dgm:t>
    </dgm:pt>
    <dgm:pt modelId="{DCF890B7-0319-4FCD-8CA0-D18E29122B23}" type="sibTrans" cxnId="{F959939D-EC12-4833-8BC4-E7807DB8247F}">
      <dgm:prSet/>
      <dgm:spPr/>
      <dgm:t>
        <a:bodyPr/>
        <a:lstStyle/>
        <a:p>
          <a:endParaRPr lang="en-US"/>
        </a:p>
      </dgm:t>
    </dgm:pt>
    <dgm:pt modelId="{5ED6BE02-74A3-4040-8A26-BC69EE020452}">
      <dgm:prSet/>
      <dgm:spPr/>
      <dgm:t>
        <a:bodyPr/>
        <a:lstStyle/>
        <a:p>
          <a:r>
            <a:rPr lang="en-US"/>
            <a:t>Actuarial interest – higher </a:t>
          </a:r>
        </a:p>
      </dgm:t>
    </dgm:pt>
    <dgm:pt modelId="{AC217034-16EB-4C27-9B55-4176727C0A7F}" type="parTrans" cxnId="{BCE71FC0-713B-4FC7-A5C7-C9736C7DFD91}">
      <dgm:prSet/>
      <dgm:spPr/>
      <dgm:t>
        <a:bodyPr/>
        <a:lstStyle/>
        <a:p>
          <a:endParaRPr lang="en-US"/>
        </a:p>
      </dgm:t>
    </dgm:pt>
    <dgm:pt modelId="{1C93ECC0-C5BD-4A20-A13D-F8026450F885}" type="sibTrans" cxnId="{BCE71FC0-713B-4FC7-A5C7-C9736C7DFD91}">
      <dgm:prSet/>
      <dgm:spPr/>
      <dgm:t>
        <a:bodyPr/>
        <a:lstStyle/>
        <a:p>
          <a:endParaRPr lang="en-US"/>
        </a:p>
      </dgm:t>
    </dgm:pt>
    <dgm:pt modelId="{D6E13441-71F2-4D66-A622-2543D00A6BB2}" type="pres">
      <dgm:prSet presAssocID="{AF5917B9-3817-4AB5-A057-8388F402B455}" presName="Name0" presStyleCnt="0">
        <dgm:presLayoutVars>
          <dgm:dir/>
          <dgm:animLvl val="lvl"/>
          <dgm:resizeHandles val="exact"/>
        </dgm:presLayoutVars>
      </dgm:prSet>
      <dgm:spPr/>
    </dgm:pt>
    <dgm:pt modelId="{5F4D8A61-EF81-43CA-A0AD-B626C07BE991}" type="pres">
      <dgm:prSet presAssocID="{F6168A79-0FB4-4891-ABDC-709455B4CB77}" presName="composite" presStyleCnt="0"/>
      <dgm:spPr/>
    </dgm:pt>
    <dgm:pt modelId="{2DE90937-1729-4ACA-B8D5-C228C5778047}" type="pres">
      <dgm:prSet presAssocID="{F6168A79-0FB4-4891-ABDC-709455B4CB77}" presName="parTx" presStyleLbl="alignNode1" presStyleIdx="0" presStyleCnt="2">
        <dgm:presLayoutVars>
          <dgm:chMax val="0"/>
          <dgm:chPref val="0"/>
          <dgm:bulletEnabled val="1"/>
        </dgm:presLayoutVars>
      </dgm:prSet>
      <dgm:spPr/>
    </dgm:pt>
    <dgm:pt modelId="{5449EBB8-39FA-4686-9898-7795F279CA3B}" type="pres">
      <dgm:prSet presAssocID="{F6168A79-0FB4-4891-ABDC-709455B4CB77}" presName="desTx" presStyleLbl="alignAccFollowNode1" presStyleIdx="0" presStyleCnt="2">
        <dgm:presLayoutVars>
          <dgm:bulletEnabled val="1"/>
        </dgm:presLayoutVars>
      </dgm:prSet>
      <dgm:spPr/>
    </dgm:pt>
    <dgm:pt modelId="{76876848-33D8-452B-8498-D443418EDCC2}" type="pres">
      <dgm:prSet presAssocID="{C4A46976-BE60-473D-B750-CBF6876B0380}" presName="space" presStyleCnt="0"/>
      <dgm:spPr/>
    </dgm:pt>
    <dgm:pt modelId="{D21E2E24-D12C-46B5-B3AE-2F54993A0B53}" type="pres">
      <dgm:prSet presAssocID="{3434113F-9ACF-4461-8235-F8A37712C29A}" presName="composite" presStyleCnt="0"/>
      <dgm:spPr/>
    </dgm:pt>
    <dgm:pt modelId="{A58EE8C4-BD62-40D6-8448-E74D5325C0A0}" type="pres">
      <dgm:prSet presAssocID="{3434113F-9ACF-4461-8235-F8A37712C29A}" presName="parTx" presStyleLbl="alignNode1" presStyleIdx="1" presStyleCnt="2">
        <dgm:presLayoutVars>
          <dgm:chMax val="0"/>
          <dgm:chPref val="0"/>
          <dgm:bulletEnabled val="1"/>
        </dgm:presLayoutVars>
      </dgm:prSet>
      <dgm:spPr/>
    </dgm:pt>
    <dgm:pt modelId="{2B30D487-DB13-47D9-9D41-4BFAE353412C}" type="pres">
      <dgm:prSet presAssocID="{3434113F-9ACF-4461-8235-F8A37712C29A}" presName="desTx" presStyleLbl="alignAccFollowNode1" presStyleIdx="1" presStyleCnt="2">
        <dgm:presLayoutVars>
          <dgm:bulletEnabled val="1"/>
        </dgm:presLayoutVars>
      </dgm:prSet>
      <dgm:spPr/>
    </dgm:pt>
  </dgm:ptLst>
  <dgm:cxnLst>
    <dgm:cxn modelId="{A7428119-3CC9-4A56-946F-8B765860C16A}" srcId="{F6168A79-0FB4-4891-ABDC-709455B4CB77}" destId="{02579D7C-91E4-4696-877C-2A0AE7BA8E71}" srcOrd="0" destOrd="0" parTransId="{ECC6B8F7-30B0-402E-A724-F8F55EE7B774}" sibTransId="{8AA9AABA-03E7-45D8-8CB2-FCB10D09129C}"/>
    <dgm:cxn modelId="{D650A025-A1CB-4AA1-97C1-F74A4C730F46}" type="presOf" srcId="{AF5917B9-3817-4AB5-A057-8388F402B455}" destId="{D6E13441-71F2-4D66-A622-2543D00A6BB2}" srcOrd="0" destOrd="0" presId="urn:microsoft.com/office/officeart/2005/8/layout/hList1"/>
    <dgm:cxn modelId="{369B396A-BE50-4F44-AAE3-E7299E0FD556}" srcId="{AF5917B9-3817-4AB5-A057-8388F402B455}" destId="{F6168A79-0FB4-4891-ABDC-709455B4CB77}" srcOrd="0" destOrd="0" parTransId="{F20C0387-38AD-454A-8866-46DC6E7BA21D}" sibTransId="{C4A46976-BE60-473D-B750-CBF6876B0380}"/>
    <dgm:cxn modelId="{5D5A964F-8770-4EFD-8D2F-0222B8A40E48}" type="presOf" srcId="{F6168A79-0FB4-4891-ABDC-709455B4CB77}" destId="{2DE90937-1729-4ACA-B8D5-C228C5778047}" srcOrd="0" destOrd="0" presId="urn:microsoft.com/office/officeart/2005/8/layout/hList1"/>
    <dgm:cxn modelId="{6AE60351-895F-41A8-A491-249BA56D4308}" type="presOf" srcId="{5ED6BE02-74A3-4040-8A26-BC69EE020452}" destId="{2B30D487-DB13-47D9-9D41-4BFAE353412C}" srcOrd="0" destOrd="0" presId="urn:microsoft.com/office/officeart/2005/8/layout/hList1"/>
    <dgm:cxn modelId="{562ED475-0062-4099-BDA9-C507649A5D52}" type="presOf" srcId="{3434113F-9ACF-4461-8235-F8A37712C29A}" destId="{A58EE8C4-BD62-40D6-8448-E74D5325C0A0}" srcOrd="0" destOrd="0" presId="urn:microsoft.com/office/officeart/2005/8/layout/hList1"/>
    <dgm:cxn modelId="{5822AE89-1538-4118-A864-EC3EAC4C255E}" type="presOf" srcId="{02579D7C-91E4-4696-877C-2A0AE7BA8E71}" destId="{5449EBB8-39FA-4686-9898-7795F279CA3B}" srcOrd="0" destOrd="0" presId="urn:microsoft.com/office/officeart/2005/8/layout/hList1"/>
    <dgm:cxn modelId="{F959939D-EC12-4833-8BC4-E7807DB8247F}" srcId="{AF5917B9-3817-4AB5-A057-8388F402B455}" destId="{3434113F-9ACF-4461-8235-F8A37712C29A}" srcOrd="1" destOrd="0" parTransId="{ED694771-C7BF-4BD0-818B-C65C9146FA77}" sibTransId="{DCF890B7-0319-4FCD-8CA0-D18E29122B23}"/>
    <dgm:cxn modelId="{BCE71FC0-713B-4FC7-A5C7-C9736C7DFD91}" srcId="{3434113F-9ACF-4461-8235-F8A37712C29A}" destId="{5ED6BE02-74A3-4040-8A26-BC69EE020452}" srcOrd="0" destOrd="0" parTransId="{AC217034-16EB-4C27-9B55-4176727C0A7F}" sibTransId="{1C93ECC0-C5BD-4A20-A13D-F8026450F885}"/>
    <dgm:cxn modelId="{F1FA1C47-474E-4A14-A334-175F94494949}" type="presParOf" srcId="{D6E13441-71F2-4D66-A622-2543D00A6BB2}" destId="{5F4D8A61-EF81-43CA-A0AD-B626C07BE991}" srcOrd="0" destOrd="0" presId="urn:microsoft.com/office/officeart/2005/8/layout/hList1"/>
    <dgm:cxn modelId="{64A6409A-3BE1-4AF6-87A7-F00E524C603B}" type="presParOf" srcId="{5F4D8A61-EF81-43CA-A0AD-B626C07BE991}" destId="{2DE90937-1729-4ACA-B8D5-C228C5778047}" srcOrd="0" destOrd="0" presId="urn:microsoft.com/office/officeart/2005/8/layout/hList1"/>
    <dgm:cxn modelId="{76264602-CE26-4253-A121-CEE6CA3F7A37}" type="presParOf" srcId="{5F4D8A61-EF81-43CA-A0AD-B626C07BE991}" destId="{5449EBB8-39FA-4686-9898-7795F279CA3B}" srcOrd="1" destOrd="0" presId="urn:microsoft.com/office/officeart/2005/8/layout/hList1"/>
    <dgm:cxn modelId="{9A98EF52-B517-4D2A-8472-5922BD5E78CE}" type="presParOf" srcId="{D6E13441-71F2-4D66-A622-2543D00A6BB2}" destId="{76876848-33D8-452B-8498-D443418EDCC2}" srcOrd="1" destOrd="0" presId="urn:microsoft.com/office/officeart/2005/8/layout/hList1"/>
    <dgm:cxn modelId="{F3D8C1B1-3C76-486C-809F-E8A97B80CE99}" type="presParOf" srcId="{D6E13441-71F2-4D66-A622-2543D00A6BB2}" destId="{D21E2E24-D12C-46B5-B3AE-2F54993A0B53}" srcOrd="2" destOrd="0" presId="urn:microsoft.com/office/officeart/2005/8/layout/hList1"/>
    <dgm:cxn modelId="{D66BB2C9-DAF6-4468-83E4-0FAED943833A}" type="presParOf" srcId="{D21E2E24-D12C-46B5-B3AE-2F54993A0B53}" destId="{A58EE8C4-BD62-40D6-8448-E74D5325C0A0}" srcOrd="0" destOrd="0" presId="urn:microsoft.com/office/officeart/2005/8/layout/hList1"/>
    <dgm:cxn modelId="{37DF2A63-74A3-480E-8769-4AC23BE80945}" type="presParOf" srcId="{D21E2E24-D12C-46B5-B3AE-2F54993A0B53}" destId="{2B30D487-DB13-47D9-9D41-4BFAE353412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332251-4CE2-4AD2-BD34-B86ABD9AD43D}"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B8BFECF9-4BB1-43BA-A785-69673ACAE49E}">
      <dgm:prSet/>
      <dgm:spPr/>
      <dgm:t>
        <a:bodyPr/>
        <a:lstStyle/>
        <a:p>
          <a:r>
            <a:rPr lang="en-US" dirty="0"/>
            <a:t>Whether the Board made a correctable administrative error in denying the lower buyback interest rate. </a:t>
          </a:r>
        </a:p>
      </dgm:t>
    </dgm:pt>
    <dgm:pt modelId="{88D72C68-6804-4241-817A-7FD71A3731F3}" type="parTrans" cxnId="{BBAE6E48-F7FD-4A01-8D4D-9E16DAB2F83E}">
      <dgm:prSet/>
      <dgm:spPr/>
      <dgm:t>
        <a:bodyPr/>
        <a:lstStyle/>
        <a:p>
          <a:endParaRPr lang="en-US"/>
        </a:p>
      </dgm:t>
    </dgm:pt>
    <dgm:pt modelId="{7DA3A0DD-D52C-4A44-B850-B83151ECE10B}" type="sibTrans" cxnId="{BBAE6E48-F7FD-4A01-8D4D-9E16DAB2F83E}">
      <dgm:prSet/>
      <dgm:spPr/>
      <dgm:t>
        <a:bodyPr/>
        <a:lstStyle/>
        <a:p>
          <a:endParaRPr lang="en-US"/>
        </a:p>
      </dgm:t>
    </dgm:pt>
    <dgm:pt modelId="{04FF962B-7C18-430A-BE84-6E23A1F351F4}">
      <dgm:prSet/>
      <dgm:spPr/>
      <dgm:t>
        <a:bodyPr/>
        <a:lstStyle/>
        <a:p>
          <a:r>
            <a:rPr lang="en-US"/>
            <a:t>Mr. Gingerella</a:t>
          </a:r>
        </a:p>
      </dgm:t>
    </dgm:pt>
    <dgm:pt modelId="{F636BF8F-B03B-4C13-AD9C-D00293181192}" type="parTrans" cxnId="{D3098289-8CD9-466D-BD24-91915ADD7A7C}">
      <dgm:prSet/>
      <dgm:spPr/>
      <dgm:t>
        <a:bodyPr/>
        <a:lstStyle/>
        <a:p>
          <a:endParaRPr lang="en-US"/>
        </a:p>
      </dgm:t>
    </dgm:pt>
    <dgm:pt modelId="{4299C882-C05A-4200-BC4C-D90BBD27FE42}" type="sibTrans" cxnId="{D3098289-8CD9-466D-BD24-91915ADD7A7C}">
      <dgm:prSet/>
      <dgm:spPr/>
      <dgm:t>
        <a:bodyPr/>
        <a:lstStyle/>
        <a:p>
          <a:endParaRPr lang="en-US"/>
        </a:p>
      </dgm:t>
    </dgm:pt>
    <dgm:pt modelId="{C695EE9B-32BB-4FEA-8387-750CCB2A1151}">
      <dgm:prSet/>
      <dgm:spPr/>
      <dgm:t>
        <a:bodyPr/>
        <a:lstStyle/>
        <a:p>
          <a:r>
            <a:rPr lang="en-US" dirty="0"/>
            <a:t>Previous MSERS member, withdrew retirement contributions when left.</a:t>
          </a:r>
        </a:p>
      </dgm:t>
    </dgm:pt>
    <dgm:pt modelId="{3ABCBBB7-962D-4FD6-8BDA-2A72F8E45816}" type="parTrans" cxnId="{773EE288-D9B1-46AE-B98E-1BC1E68A63E8}">
      <dgm:prSet/>
      <dgm:spPr/>
      <dgm:t>
        <a:bodyPr/>
        <a:lstStyle/>
        <a:p>
          <a:endParaRPr lang="en-US"/>
        </a:p>
      </dgm:t>
    </dgm:pt>
    <dgm:pt modelId="{99ECCE69-9752-4493-B3B8-CBF8757816A8}" type="sibTrans" cxnId="{773EE288-D9B1-46AE-B98E-1BC1E68A63E8}">
      <dgm:prSet/>
      <dgm:spPr/>
      <dgm:t>
        <a:bodyPr/>
        <a:lstStyle/>
        <a:p>
          <a:endParaRPr lang="en-US"/>
        </a:p>
      </dgm:t>
    </dgm:pt>
    <dgm:pt modelId="{6DCD4665-6966-41E1-B4A6-FE97345C6271}">
      <dgm:prSet/>
      <dgm:spPr/>
      <dgm:t>
        <a:bodyPr/>
        <a:lstStyle/>
        <a:p>
          <a:r>
            <a:rPr lang="en-US"/>
            <a:t>2/24/19, MSERS member again when hired as Vice Chancellor at UMassD. </a:t>
          </a:r>
        </a:p>
      </dgm:t>
    </dgm:pt>
    <dgm:pt modelId="{5ED8ACEB-494E-49A9-AF1E-BDC211A3F3CB}" type="parTrans" cxnId="{9AAED289-1B90-4431-B946-A0079BE9743D}">
      <dgm:prSet/>
      <dgm:spPr/>
      <dgm:t>
        <a:bodyPr/>
        <a:lstStyle/>
        <a:p>
          <a:endParaRPr lang="en-US"/>
        </a:p>
      </dgm:t>
    </dgm:pt>
    <dgm:pt modelId="{783C26D0-3862-4FAB-9D54-3F731A1B617E}" type="sibTrans" cxnId="{9AAED289-1B90-4431-B946-A0079BE9743D}">
      <dgm:prSet/>
      <dgm:spPr/>
      <dgm:t>
        <a:bodyPr/>
        <a:lstStyle/>
        <a:p>
          <a:endParaRPr lang="en-US"/>
        </a:p>
      </dgm:t>
    </dgm:pt>
    <dgm:pt modelId="{91553B5B-F722-482E-9A78-9C1E4CFC8A6D}" type="pres">
      <dgm:prSet presAssocID="{70332251-4CE2-4AD2-BD34-B86ABD9AD43D}" presName="outerComposite" presStyleCnt="0">
        <dgm:presLayoutVars>
          <dgm:chMax val="5"/>
          <dgm:dir/>
          <dgm:resizeHandles val="exact"/>
        </dgm:presLayoutVars>
      </dgm:prSet>
      <dgm:spPr/>
    </dgm:pt>
    <dgm:pt modelId="{48D5C342-D165-4C10-830E-1D89A8C41741}" type="pres">
      <dgm:prSet presAssocID="{70332251-4CE2-4AD2-BD34-B86ABD9AD43D}" presName="dummyMaxCanvas" presStyleCnt="0">
        <dgm:presLayoutVars/>
      </dgm:prSet>
      <dgm:spPr/>
    </dgm:pt>
    <dgm:pt modelId="{D0C24A90-F1EE-4773-B941-B7AD1C5E95F7}" type="pres">
      <dgm:prSet presAssocID="{70332251-4CE2-4AD2-BD34-B86ABD9AD43D}" presName="TwoNodes_1" presStyleLbl="node1" presStyleIdx="0" presStyleCnt="2">
        <dgm:presLayoutVars>
          <dgm:bulletEnabled val="1"/>
        </dgm:presLayoutVars>
      </dgm:prSet>
      <dgm:spPr/>
    </dgm:pt>
    <dgm:pt modelId="{ECA5ED1D-58AD-458A-B46E-B359346A44CA}" type="pres">
      <dgm:prSet presAssocID="{70332251-4CE2-4AD2-BD34-B86ABD9AD43D}" presName="TwoNodes_2" presStyleLbl="node1" presStyleIdx="1" presStyleCnt="2">
        <dgm:presLayoutVars>
          <dgm:bulletEnabled val="1"/>
        </dgm:presLayoutVars>
      </dgm:prSet>
      <dgm:spPr/>
    </dgm:pt>
    <dgm:pt modelId="{C9FA1C74-5231-4A6D-A6F0-F72FA408285C}" type="pres">
      <dgm:prSet presAssocID="{70332251-4CE2-4AD2-BD34-B86ABD9AD43D}" presName="TwoConn_1-2" presStyleLbl="fgAccFollowNode1" presStyleIdx="0" presStyleCnt="1">
        <dgm:presLayoutVars>
          <dgm:bulletEnabled val="1"/>
        </dgm:presLayoutVars>
      </dgm:prSet>
      <dgm:spPr/>
    </dgm:pt>
    <dgm:pt modelId="{DCC2DA63-F671-4D31-9BDB-6CF2AD13160D}" type="pres">
      <dgm:prSet presAssocID="{70332251-4CE2-4AD2-BD34-B86ABD9AD43D}" presName="TwoNodes_1_text" presStyleLbl="node1" presStyleIdx="1" presStyleCnt="2">
        <dgm:presLayoutVars>
          <dgm:bulletEnabled val="1"/>
        </dgm:presLayoutVars>
      </dgm:prSet>
      <dgm:spPr/>
    </dgm:pt>
    <dgm:pt modelId="{C52A37B8-0F53-4155-9D62-F0DA39DF3B7F}" type="pres">
      <dgm:prSet presAssocID="{70332251-4CE2-4AD2-BD34-B86ABD9AD43D}" presName="TwoNodes_2_text" presStyleLbl="node1" presStyleIdx="1" presStyleCnt="2">
        <dgm:presLayoutVars>
          <dgm:bulletEnabled val="1"/>
        </dgm:presLayoutVars>
      </dgm:prSet>
      <dgm:spPr/>
    </dgm:pt>
  </dgm:ptLst>
  <dgm:cxnLst>
    <dgm:cxn modelId="{ADBA2011-36B9-479F-A345-CA622DBBEC3F}" type="presOf" srcId="{6DCD4665-6966-41E1-B4A6-FE97345C6271}" destId="{ECA5ED1D-58AD-458A-B46E-B359346A44CA}" srcOrd="0" destOrd="2" presId="urn:microsoft.com/office/officeart/2005/8/layout/vProcess5"/>
    <dgm:cxn modelId="{141DDF1E-3D4D-489A-AB18-CC7B20C1FF2F}" type="presOf" srcId="{04FF962B-7C18-430A-BE84-6E23A1F351F4}" destId="{C52A37B8-0F53-4155-9D62-F0DA39DF3B7F}" srcOrd="1" destOrd="0" presId="urn:microsoft.com/office/officeart/2005/8/layout/vProcess5"/>
    <dgm:cxn modelId="{320F1139-2B21-4FA7-B1D8-D232FA40B3FD}" type="presOf" srcId="{C695EE9B-32BB-4FEA-8387-750CCB2A1151}" destId="{C52A37B8-0F53-4155-9D62-F0DA39DF3B7F}" srcOrd="1" destOrd="1" presId="urn:microsoft.com/office/officeart/2005/8/layout/vProcess5"/>
    <dgm:cxn modelId="{5768CF40-962D-41DC-A793-86C23C1850FC}" type="presOf" srcId="{B8BFECF9-4BB1-43BA-A785-69673ACAE49E}" destId="{DCC2DA63-F671-4D31-9BDB-6CF2AD13160D}" srcOrd="1" destOrd="0" presId="urn:microsoft.com/office/officeart/2005/8/layout/vProcess5"/>
    <dgm:cxn modelId="{BBAE6E48-F7FD-4A01-8D4D-9E16DAB2F83E}" srcId="{70332251-4CE2-4AD2-BD34-B86ABD9AD43D}" destId="{B8BFECF9-4BB1-43BA-A785-69673ACAE49E}" srcOrd="0" destOrd="0" parTransId="{88D72C68-6804-4241-817A-7FD71A3731F3}" sibTransId="{7DA3A0DD-D52C-4A44-B850-B83151ECE10B}"/>
    <dgm:cxn modelId="{C9F8064D-1EB7-42EF-9A20-2B57C2277BD3}" type="presOf" srcId="{70332251-4CE2-4AD2-BD34-B86ABD9AD43D}" destId="{91553B5B-F722-482E-9A78-9C1E4CFC8A6D}" srcOrd="0" destOrd="0" presId="urn:microsoft.com/office/officeart/2005/8/layout/vProcess5"/>
    <dgm:cxn modelId="{4431E34F-BCE2-4371-982A-C8A2DD115F56}" type="presOf" srcId="{C695EE9B-32BB-4FEA-8387-750CCB2A1151}" destId="{ECA5ED1D-58AD-458A-B46E-B359346A44CA}" srcOrd="0" destOrd="1" presId="urn:microsoft.com/office/officeart/2005/8/layout/vProcess5"/>
    <dgm:cxn modelId="{0BDF9355-520C-4610-A849-2E890C9E16CA}" type="presOf" srcId="{B8BFECF9-4BB1-43BA-A785-69673ACAE49E}" destId="{D0C24A90-F1EE-4773-B941-B7AD1C5E95F7}" srcOrd="0" destOrd="0" presId="urn:microsoft.com/office/officeart/2005/8/layout/vProcess5"/>
    <dgm:cxn modelId="{A20B6A58-FEA5-401E-8AA5-EC298CF6ACF4}" type="presOf" srcId="{6DCD4665-6966-41E1-B4A6-FE97345C6271}" destId="{C52A37B8-0F53-4155-9D62-F0DA39DF3B7F}" srcOrd="1" destOrd="2" presId="urn:microsoft.com/office/officeart/2005/8/layout/vProcess5"/>
    <dgm:cxn modelId="{4D2B637F-A4F3-4D86-BDA7-0769C39ADFF8}" type="presOf" srcId="{7DA3A0DD-D52C-4A44-B850-B83151ECE10B}" destId="{C9FA1C74-5231-4A6D-A6F0-F72FA408285C}" srcOrd="0" destOrd="0" presId="urn:microsoft.com/office/officeart/2005/8/layout/vProcess5"/>
    <dgm:cxn modelId="{773EE288-D9B1-46AE-B98E-1BC1E68A63E8}" srcId="{04FF962B-7C18-430A-BE84-6E23A1F351F4}" destId="{C695EE9B-32BB-4FEA-8387-750CCB2A1151}" srcOrd="0" destOrd="0" parTransId="{3ABCBBB7-962D-4FD6-8BDA-2A72F8E45816}" sibTransId="{99ECCE69-9752-4493-B3B8-CBF8757816A8}"/>
    <dgm:cxn modelId="{D3098289-8CD9-466D-BD24-91915ADD7A7C}" srcId="{70332251-4CE2-4AD2-BD34-B86ABD9AD43D}" destId="{04FF962B-7C18-430A-BE84-6E23A1F351F4}" srcOrd="1" destOrd="0" parTransId="{F636BF8F-B03B-4C13-AD9C-D00293181192}" sibTransId="{4299C882-C05A-4200-BC4C-D90BBD27FE42}"/>
    <dgm:cxn modelId="{9AAED289-1B90-4431-B946-A0079BE9743D}" srcId="{04FF962B-7C18-430A-BE84-6E23A1F351F4}" destId="{6DCD4665-6966-41E1-B4A6-FE97345C6271}" srcOrd="1" destOrd="0" parTransId="{5ED8ACEB-494E-49A9-AF1E-BDC211A3F3CB}" sibTransId="{783C26D0-3862-4FAB-9D54-3F731A1B617E}"/>
    <dgm:cxn modelId="{FB301CC3-4D40-4B1C-AE87-68E490A0CFBD}" type="presOf" srcId="{04FF962B-7C18-430A-BE84-6E23A1F351F4}" destId="{ECA5ED1D-58AD-458A-B46E-B359346A44CA}" srcOrd="0" destOrd="0" presId="urn:microsoft.com/office/officeart/2005/8/layout/vProcess5"/>
    <dgm:cxn modelId="{6EBECCB5-8E6B-42A3-BA0A-35DC7D9D7644}" type="presParOf" srcId="{91553B5B-F722-482E-9A78-9C1E4CFC8A6D}" destId="{48D5C342-D165-4C10-830E-1D89A8C41741}" srcOrd="0" destOrd="0" presId="urn:microsoft.com/office/officeart/2005/8/layout/vProcess5"/>
    <dgm:cxn modelId="{22B8E9F1-7D7F-4E95-BE7F-731FE1C467DB}" type="presParOf" srcId="{91553B5B-F722-482E-9A78-9C1E4CFC8A6D}" destId="{D0C24A90-F1EE-4773-B941-B7AD1C5E95F7}" srcOrd="1" destOrd="0" presId="urn:microsoft.com/office/officeart/2005/8/layout/vProcess5"/>
    <dgm:cxn modelId="{EF113F06-D700-4A6E-897F-27057DEE3ADB}" type="presParOf" srcId="{91553B5B-F722-482E-9A78-9C1E4CFC8A6D}" destId="{ECA5ED1D-58AD-458A-B46E-B359346A44CA}" srcOrd="2" destOrd="0" presId="urn:microsoft.com/office/officeart/2005/8/layout/vProcess5"/>
    <dgm:cxn modelId="{AC0A8A42-8C06-4341-9BCA-9F989586F6A3}" type="presParOf" srcId="{91553B5B-F722-482E-9A78-9C1E4CFC8A6D}" destId="{C9FA1C74-5231-4A6D-A6F0-F72FA408285C}" srcOrd="3" destOrd="0" presId="urn:microsoft.com/office/officeart/2005/8/layout/vProcess5"/>
    <dgm:cxn modelId="{DA761849-8E0C-449B-82C4-6A7974855A48}" type="presParOf" srcId="{91553B5B-F722-482E-9A78-9C1E4CFC8A6D}" destId="{DCC2DA63-F671-4D31-9BDB-6CF2AD13160D}" srcOrd="4" destOrd="0" presId="urn:microsoft.com/office/officeart/2005/8/layout/vProcess5"/>
    <dgm:cxn modelId="{3A367C1D-ABCC-4FF3-842A-66054945CD71}" type="presParOf" srcId="{91553B5B-F722-482E-9A78-9C1E4CFC8A6D}" destId="{C52A37B8-0F53-4155-9D62-F0DA39DF3B7F}"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DD42AC-4ECD-4E94-AE80-697534A18D29}"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B0F6C24C-1E62-4687-826F-41C009D76A4F}">
      <dgm:prSet/>
      <dgm:spPr/>
      <dgm:t>
        <a:bodyPr/>
        <a:lstStyle/>
        <a:p>
          <a:pPr>
            <a:defRPr b="1"/>
          </a:pPr>
          <a:r>
            <a:rPr lang="en-US" dirty="0"/>
            <a:t>April 2019</a:t>
          </a:r>
        </a:p>
      </dgm:t>
    </dgm:pt>
    <dgm:pt modelId="{BA55102A-ED4C-4766-BB2C-EC18B185927B}" type="parTrans" cxnId="{1D2019A9-B661-42B1-A2FD-49D0208D79C4}">
      <dgm:prSet/>
      <dgm:spPr/>
      <dgm:t>
        <a:bodyPr/>
        <a:lstStyle/>
        <a:p>
          <a:endParaRPr lang="en-US"/>
        </a:p>
      </dgm:t>
    </dgm:pt>
    <dgm:pt modelId="{89AAE652-0C68-47C7-916D-B491703A57A4}" type="sibTrans" cxnId="{1D2019A9-B661-42B1-A2FD-49D0208D79C4}">
      <dgm:prSet/>
      <dgm:spPr/>
      <dgm:t>
        <a:bodyPr/>
        <a:lstStyle/>
        <a:p>
          <a:endParaRPr lang="en-US"/>
        </a:p>
      </dgm:t>
    </dgm:pt>
    <dgm:pt modelId="{794C1BD1-71AE-4841-B2AE-65F9D7850D9A}">
      <dgm:prSet/>
      <dgm:spPr/>
      <dgm:t>
        <a:bodyPr/>
        <a:lstStyle/>
        <a:p>
          <a:r>
            <a:rPr lang="en-US" dirty="0"/>
            <a:t>3 weeks before the first year of MSERS membership is up, SBR provides lump sum amount, along with payment plan options. </a:t>
          </a:r>
        </a:p>
      </dgm:t>
    </dgm:pt>
    <dgm:pt modelId="{BA207637-04D5-4377-BD38-743D2C105270}" type="parTrans" cxnId="{AEE05BD8-356D-4CFD-A411-C32B95BEAE96}">
      <dgm:prSet/>
      <dgm:spPr/>
      <dgm:t>
        <a:bodyPr/>
        <a:lstStyle/>
        <a:p>
          <a:endParaRPr lang="en-US"/>
        </a:p>
      </dgm:t>
    </dgm:pt>
    <dgm:pt modelId="{D1762B26-DD41-4319-B2F9-DD3B18F2268C}" type="sibTrans" cxnId="{AEE05BD8-356D-4CFD-A411-C32B95BEAE96}">
      <dgm:prSet/>
      <dgm:spPr/>
      <dgm:t>
        <a:bodyPr/>
        <a:lstStyle/>
        <a:p>
          <a:endParaRPr lang="en-US"/>
        </a:p>
      </dgm:t>
    </dgm:pt>
    <dgm:pt modelId="{0135CEDD-A974-4CBA-A398-AB47DACE0DDF}">
      <dgm:prSet/>
      <dgm:spPr/>
      <dgm:t>
        <a:bodyPr/>
        <a:lstStyle/>
        <a:p>
          <a:pPr>
            <a:defRPr b="1"/>
          </a:pPr>
          <a:r>
            <a:rPr lang="en-US" dirty="0"/>
            <a:t>March 2020</a:t>
          </a:r>
        </a:p>
      </dgm:t>
    </dgm:pt>
    <dgm:pt modelId="{B7948B0F-3331-4EDA-AF7C-B8E073642C16}" type="parTrans" cxnId="{A568AA86-DCC8-4D22-9032-C9D98E1AA7A2}">
      <dgm:prSet/>
      <dgm:spPr/>
      <dgm:t>
        <a:bodyPr/>
        <a:lstStyle/>
        <a:p>
          <a:endParaRPr lang="en-US"/>
        </a:p>
      </dgm:t>
    </dgm:pt>
    <dgm:pt modelId="{9C88C7F8-A1BA-4A07-89CA-2511BE3D6FFC}" type="sibTrans" cxnId="{A568AA86-DCC8-4D22-9032-C9D98E1AA7A2}">
      <dgm:prSet/>
      <dgm:spPr/>
      <dgm:t>
        <a:bodyPr/>
        <a:lstStyle/>
        <a:p>
          <a:endParaRPr lang="en-US"/>
        </a:p>
      </dgm:t>
    </dgm:pt>
    <dgm:pt modelId="{985BD725-1C40-400A-B802-1D391ADF90AC}">
      <dgm:prSet/>
      <dgm:spPr/>
      <dgm:t>
        <a:bodyPr/>
        <a:lstStyle/>
        <a:p>
          <a:r>
            <a:rPr lang="en-US" dirty="0"/>
            <a:t>COVID pandemic starts.</a:t>
          </a:r>
        </a:p>
      </dgm:t>
    </dgm:pt>
    <dgm:pt modelId="{CB22947F-50D6-4190-B6C7-D3672C5678B6}" type="parTrans" cxnId="{B882739F-90A5-4E7F-93B6-EFCF571E91FD}">
      <dgm:prSet/>
      <dgm:spPr/>
      <dgm:t>
        <a:bodyPr/>
        <a:lstStyle/>
        <a:p>
          <a:endParaRPr lang="en-US"/>
        </a:p>
      </dgm:t>
    </dgm:pt>
    <dgm:pt modelId="{4E7C4547-CB12-4259-A343-EFD152754598}" type="sibTrans" cxnId="{B882739F-90A5-4E7F-93B6-EFCF571E91FD}">
      <dgm:prSet/>
      <dgm:spPr/>
      <dgm:t>
        <a:bodyPr/>
        <a:lstStyle/>
        <a:p>
          <a:endParaRPr lang="en-US"/>
        </a:p>
      </dgm:t>
    </dgm:pt>
    <dgm:pt modelId="{AF623713-B4D6-4DB6-AC31-1CAFA37D5418}">
      <dgm:prSet/>
      <dgm:spPr/>
      <dgm:t>
        <a:bodyPr/>
        <a:lstStyle/>
        <a:p>
          <a:pPr>
            <a:defRPr b="1"/>
          </a:pPr>
          <a:r>
            <a:rPr lang="en-US" dirty="0"/>
            <a:t>Aug. 2020</a:t>
          </a:r>
        </a:p>
      </dgm:t>
    </dgm:pt>
    <dgm:pt modelId="{FAB4F8B2-9C93-4B17-A183-1B2FDFB76BB4}" type="parTrans" cxnId="{46602AC0-2624-4CC7-905A-F773C811422E}">
      <dgm:prSet/>
      <dgm:spPr/>
      <dgm:t>
        <a:bodyPr/>
        <a:lstStyle/>
        <a:p>
          <a:endParaRPr lang="en-US"/>
        </a:p>
      </dgm:t>
    </dgm:pt>
    <dgm:pt modelId="{50536D2A-46BA-44C2-9173-414F34F9D885}" type="sibTrans" cxnId="{46602AC0-2624-4CC7-905A-F773C811422E}">
      <dgm:prSet/>
      <dgm:spPr/>
      <dgm:t>
        <a:bodyPr/>
        <a:lstStyle/>
        <a:p>
          <a:endParaRPr lang="en-US"/>
        </a:p>
      </dgm:t>
    </dgm:pt>
    <dgm:pt modelId="{CDBB765F-EE3F-4A70-89BB-5BBC6FBBC979}">
      <dgm:prSet/>
      <dgm:spPr/>
      <dgm:t>
        <a:bodyPr/>
        <a:lstStyle/>
        <a:p>
          <a:r>
            <a:rPr lang="en-US" dirty="0" err="1"/>
            <a:t>Gingerella</a:t>
          </a:r>
          <a:r>
            <a:rPr lang="en-US" dirty="0"/>
            <a:t> asks for BB amount.</a:t>
          </a:r>
        </a:p>
      </dgm:t>
    </dgm:pt>
    <dgm:pt modelId="{FBD17541-DE0B-4623-A437-299B136916C2}" type="parTrans" cxnId="{25632D4B-93BF-4F31-8B92-A7CC7830E56B}">
      <dgm:prSet/>
      <dgm:spPr/>
      <dgm:t>
        <a:bodyPr/>
        <a:lstStyle/>
        <a:p>
          <a:endParaRPr lang="en-US"/>
        </a:p>
      </dgm:t>
    </dgm:pt>
    <dgm:pt modelId="{9C7B59F9-BD22-4F00-B40B-D5A98AA991C2}" type="sibTrans" cxnId="{25632D4B-93BF-4F31-8B92-A7CC7830E56B}">
      <dgm:prSet/>
      <dgm:spPr/>
      <dgm:t>
        <a:bodyPr/>
        <a:lstStyle/>
        <a:p>
          <a:endParaRPr lang="en-US"/>
        </a:p>
      </dgm:t>
    </dgm:pt>
    <dgm:pt modelId="{92C506F8-8284-45B9-A462-06E4915DCB09}">
      <dgm:prSet/>
      <dgm:spPr/>
      <dgm:t>
        <a:bodyPr/>
        <a:lstStyle/>
        <a:p>
          <a:pPr>
            <a:defRPr b="1"/>
          </a:pPr>
          <a:r>
            <a:rPr lang="en-US" dirty="0"/>
            <a:t>Sep. 2020</a:t>
          </a:r>
        </a:p>
      </dgm:t>
    </dgm:pt>
    <dgm:pt modelId="{14D04850-21AB-4D54-A6C9-A2AE7A2FD760}" type="parTrans" cxnId="{D8BA5013-9F68-4531-BDE2-FC0CD72B7B23}">
      <dgm:prSet/>
      <dgm:spPr/>
      <dgm:t>
        <a:bodyPr/>
        <a:lstStyle/>
        <a:p>
          <a:endParaRPr lang="en-US"/>
        </a:p>
      </dgm:t>
    </dgm:pt>
    <dgm:pt modelId="{EB7F2BC3-926A-4454-BE8D-4C7D2700EC6B}" type="sibTrans" cxnId="{D8BA5013-9F68-4531-BDE2-FC0CD72B7B23}">
      <dgm:prSet/>
      <dgm:spPr/>
      <dgm:t>
        <a:bodyPr/>
        <a:lstStyle/>
        <a:p>
          <a:endParaRPr lang="en-US"/>
        </a:p>
      </dgm:t>
    </dgm:pt>
    <dgm:pt modelId="{34B4A438-6D6A-4610-833D-F179ACD83EC1}">
      <dgm:prSet/>
      <dgm:spPr/>
      <dgm:t>
        <a:bodyPr/>
        <a:lstStyle/>
        <a:p>
          <a:r>
            <a:rPr lang="en-US" dirty="0"/>
            <a:t>SBR incorrectly provides a slightly higher amount to reflect interest on unpaid BB.</a:t>
          </a:r>
        </a:p>
      </dgm:t>
    </dgm:pt>
    <dgm:pt modelId="{35E18F59-CFAF-4629-9473-388A22D53DEA}" type="parTrans" cxnId="{F426EA0F-98BA-4756-AE06-E6BB73A048F3}">
      <dgm:prSet/>
      <dgm:spPr/>
      <dgm:t>
        <a:bodyPr/>
        <a:lstStyle/>
        <a:p>
          <a:endParaRPr lang="en-US"/>
        </a:p>
      </dgm:t>
    </dgm:pt>
    <dgm:pt modelId="{E3028A3B-DCD8-4DD7-BB90-30417DC555EE}" type="sibTrans" cxnId="{F426EA0F-98BA-4756-AE06-E6BB73A048F3}">
      <dgm:prSet/>
      <dgm:spPr/>
      <dgm:t>
        <a:bodyPr/>
        <a:lstStyle/>
        <a:p>
          <a:endParaRPr lang="en-US"/>
        </a:p>
      </dgm:t>
    </dgm:pt>
    <dgm:pt modelId="{158092C7-E586-4F5D-8A4C-8945BF7CC982}">
      <dgm:prSet/>
      <dgm:spPr/>
      <dgm:t>
        <a:bodyPr/>
        <a:lstStyle/>
        <a:p>
          <a:r>
            <a:rPr lang="en-US" dirty="0"/>
            <a:t>2 months after re-joining MSERS, asks to BB time.</a:t>
          </a:r>
        </a:p>
      </dgm:t>
    </dgm:pt>
    <dgm:pt modelId="{17D84083-35F2-4EB0-B08C-48682A792B3C}" type="parTrans" cxnId="{91DFA350-A8FD-472F-93EA-D77C7C087FD8}">
      <dgm:prSet/>
      <dgm:spPr/>
      <dgm:t>
        <a:bodyPr/>
        <a:lstStyle/>
        <a:p>
          <a:endParaRPr lang="en-US"/>
        </a:p>
      </dgm:t>
    </dgm:pt>
    <dgm:pt modelId="{CC3EAB5A-771F-41A9-8146-DB4F9F95BABC}" type="sibTrans" cxnId="{91DFA350-A8FD-472F-93EA-D77C7C087FD8}">
      <dgm:prSet/>
      <dgm:spPr/>
      <dgm:t>
        <a:bodyPr/>
        <a:lstStyle/>
        <a:p>
          <a:endParaRPr lang="en-US"/>
        </a:p>
      </dgm:t>
    </dgm:pt>
    <dgm:pt modelId="{FE1AB21E-3866-444D-A00C-190E9E63E7AE}">
      <dgm:prSet/>
      <dgm:spPr/>
      <dgm:t>
        <a:bodyPr/>
        <a:lstStyle/>
        <a:p>
          <a:pPr>
            <a:defRPr b="1"/>
          </a:pPr>
          <a:r>
            <a:rPr lang="en-US" dirty="0"/>
            <a:t>Feb. 2020</a:t>
          </a:r>
        </a:p>
      </dgm:t>
    </dgm:pt>
    <dgm:pt modelId="{4229656B-5ECC-405D-AC69-E7D11D0EB4B6}" type="parTrans" cxnId="{FD13F464-6BBB-447D-8437-68109D6B9A63}">
      <dgm:prSet/>
      <dgm:spPr/>
      <dgm:t>
        <a:bodyPr/>
        <a:lstStyle/>
        <a:p>
          <a:endParaRPr lang="en-US"/>
        </a:p>
      </dgm:t>
    </dgm:pt>
    <dgm:pt modelId="{EEA48275-3BA0-4312-8275-9DDC827970AB}" type="sibTrans" cxnId="{FD13F464-6BBB-447D-8437-68109D6B9A63}">
      <dgm:prSet/>
      <dgm:spPr/>
      <dgm:t>
        <a:bodyPr/>
        <a:lstStyle/>
        <a:p>
          <a:endParaRPr lang="en-US"/>
        </a:p>
      </dgm:t>
    </dgm:pt>
    <dgm:pt modelId="{7C726C52-DB06-4DD8-A7EB-9E07452540AE}" type="pres">
      <dgm:prSet presAssocID="{FADD42AC-4ECD-4E94-AE80-697534A18D29}" presName="root" presStyleCnt="0">
        <dgm:presLayoutVars>
          <dgm:chMax/>
          <dgm:chPref/>
          <dgm:animLvl val="lvl"/>
        </dgm:presLayoutVars>
      </dgm:prSet>
      <dgm:spPr/>
    </dgm:pt>
    <dgm:pt modelId="{28E410F4-359F-43BC-98D2-7C509C478F48}" type="pres">
      <dgm:prSet presAssocID="{FADD42AC-4ECD-4E94-AE80-697534A18D29}" presName="divider" presStyleLbl="fgAcc1" presStyleIdx="0" presStyleCnt="1"/>
      <dgm:spPr/>
    </dgm:pt>
    <dgm:pt modelId="{864CF7BD-7B53-4554-A684-012DF60CA181}" type="pres">
      <dgm:prSet presAssocID="{FADD42AC-4ECD-4E94-AE80-697534A18D29}" presName="nodes" presStyleCnt="0">
        <dgm:presLayoutVars>
          <dgm:chMax/>
          <dgm:chPref/>
          <dgm:animLvl val="lvl"/>
        </dgm:presLayoutVars>
      </dgm:prSet>
      <dgm:spPr/>
    </dgm:pt>
    <dgm:pt modelId="{9B990324-8792-4F15-842F-B59F58D25036}" type="pres">
      <dgm:prSet presAssocID="{B0F6C24C-1E62-4687-826F-41C009D76A4F}" presName="composite" presStyleCnt="0"/>
      <dgm:spPr/>
    </dgm:pt>
    <dgm:pt modelId="{1C1857EF-6BDA-494F-9322-D8BF330474FD}" type="pres">
      <dgm:prSet presAssocID="{B0F6C24C-1E62-4687-826F-41C009D76A4F}" presName="L1TextContainer" presStyleLbl="alignNode1" presStyleIdx="0" presStyleCnt="5">
        <dgm:presLayoutVars>
          <dgm:chMax val="1"/>
          <dgm:chPref val="1"/>
          <dgm:bulletEnabled val="1"/>
        </dgm:presLayoutVars>
      </dgm:prSet>
      <dgm:spPr/>
    </dgm:pt>
    <dgm:pt modelId="{C199EF0C-9123-43C5-BBB6-A13F26D619FD}" type="pres">
      <dgm:prSet presAssocID="{B0F6C24C-1E62-4687-826F-41C009D76A4F}" presName="L2TextContainerWrapper" presStyleCnt="0">
        <dgm:presLayoutVars>
          <dgm:bulletEnabled val="1"/>
        </dgm:presLayoutVars>
      </dgm:prSet>
      <dgm:spPr/>
    </dgm:pt>
    <dgm:pt modelId="{24F55F8E-B807-4CFF-8028-1358325F088E}" type="pres">
      <dgm:prSet presAssocID="{B0F6C24C-1E62-4687-826F-41C009D76A4F}" presName="L2TextContainer" presStyleLbl="bgAccFollowNode1" presStyleIdx="0" presStyleCnt="5"/>
      <dgm:spPr/>
    </dgm:pt>
    <dgm:pt modelId="{552EEC89-3DFD-4D18-A616-223CD0E77885}" type="pres">
      <dgm:prSet presAssocID="{B0F6C24C-1E62-4687-826F-41C009D76A4F}" presName="FlexibleEmptyPlaceHolder" presStyleCnt="0"/>
      <dgm:spPr/>
    </dgm:pt>
    <dgm:pt modelId="{72D275B3-2797-4620-970B-84F3783E1244}" type="pres">
      <dgm:prSet presAssocID="{B0F6C24C-1E62-4687-826F-41C009D76A4F}" presName="ConnectLine" presStyleLbl="sibTrans1D1" presStyleIdx="0" presStyleCnt="5"/>
      <dgm:spPr/>
    </dgm:pt>
    <dgm:pt modelId="{1E836245-E919-4B9C-B80E-8FD1B4A087D2}" type="pres">
      <dgm:prSet presAssocID="{B0F6C24C-1E62-4687-826F-41C009D76A4F}" presName="ConnectorPoint" presStyleLbl="node1" presStyleIdx="0" presStyleCnt="5"/>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FDECD44-8ED7-4475-A903-A6D0F533CEA7}" type="pres">
      <dgm:prSet presAssocID="{B0F6C24C-1E62-4687-826F-41C009D76A4F}" presName="EmptyPlaceHolder" presStyleCnt="0"/>
      <dgm:spPr/>
    </dgm:pt>
    <dgm:pt modelId="{0454447C-9A37-4DAA-A9AF-4F1A82A46E9F}" type="pres">
      <dgm:prSet presAssocID="{89AAE652-0C68-47C7-916D-B491703A57A4}" presName="spaceBetweenRectangles" presStyleCnt="0"/>
      <dgm:spPr/>
    </dgm:pt>
    <dgm:pt modelId="{CF610B4B-65B4-44F2-BBE8-9F07FB20A592}" type="pres">
      <dgm:prSet presAssocID="{FE1AB21E-3866-444D-A00C-190E9E63E7AE}" presName="composite" presStyleCnt="0"/>
      <dgm:spPr/>
    </dgm:pt>
    <dgm:pt modelId="{497F3063-284C-4918-9014-1EE22823271B}" type="pres">
      <dgm:prSet presAssocID="{FE1AB21E-3866-444D-A00C-190E9E63E7AE}" presName="L1TextContainer" presStyleLbl="alignNode1" presStyleIdx="1" presStyleCnt="5">
        <dgm:presLayoutVars>
          <dgm:chMax val="1"/>
          <dgm:chPref val="1"/>
          <dgm:bulletEnabled val="1"/>
        </dgm:presLayoutVars>
      </dgm:prSet>
      <dgm:spPr/>
    </dgm:pt>
    <dgm:pt modelId="{7642E43E-325B-47A3-B993-D9B895FB5EF3}" type="pres">
      <dgm:prSet presAssocID="{FE1AB21E-3866-444D-A00C-190E9E63E7AE}" presName="L2TextContainerWrapper" presStyleCnt="0">
        <dgm:presLayoutVars>
          <dgm:bulletEnabled val="1"/>
        </dgm:presLayoutVars>
      </dgm:prSet>
      <dgm:spPr/>
    </dgm:pt>
    <dgm:pt modelId="{9C759720-0BE3-45B1-9C54-5EB1D23F364D}" type="pres">
      <dgm:prSet presAssocID="{FE1AB21E-3866-444D-A00C-190E9E63E7AE}" presName="L2TextContainer" presStyleLbl="bgAccFollowNode1" presStyleIdx="1" presStyleCnt="5"/>
      <dgm:spPr/>
    </dgm:pt>
    <dgm:pt modelId="{128357E6-0343-4E17-9E58-768596C5A331}" type="pres">
      <dgm:prSet presAssocID="{FE1AB21E-3866-444D-A00C-190E9E63E7AE}" presName="FlexibleEmptyPlaceHolder" presStyleCnt="0"/>
      <dgm:spPr/>
    </dgm:pt>
    <dgm:pt modelId="{557377E1-6E2C-4417-AB6B-67C5B420E287}" type="pres">
      <dgm:prSet presAssocID="{FE1AB21E-3866-444D-A00C-190E9E63E7AE}" presName="ConnectLine" presStyleLbl="sibTrans1D1" presStyleIdx="1" presStyleCnt="5"/>
      <dgm:spPr/>
    </dgm:pt>
    <dgm:pt modelId="{4EE57FF9-4353-41A5-8687-8D5F425D2C61}" type="pres">
      <dgm:prSet presAssocID="{FE1AB21E-3866-444D-A00C-190E9E63E7AE}" presName="ConnectorPoint" presStyleLbl="node1" presStyleIdx="1" presStyleCnt="5"/>
      <dgm:spPr>
        <a:solidFill>
          <a:schemeClr val="accent2">
            <a:hueOff val="2577445"/>
            <a:satOff val="-7397"/>
            <a:lumOff val="-11844"/>
            <a:alphaOff val="0"/>
          </a:schemeClr>
        </a:solidFill>
        <a:ln w="6350" cap="flat" cmpd="sng" algn="ctr">
          <a:solidFill>
            <a:schemeClr val="lt1">
              <a:hueOff val="0"/>
              <a:satOff val="0"/>
              <a:lumOff val="0"/>
              <a:alphaOff val="0"/>
            </a:schemeClr>
          </a:solidFill>
          <a:prstDash val="solid"/>
          <a:miter lim="800000"/>
        </a:ln>
        <a:effectLst/>
      </dgm:spPr>
    </dgm:pt>
    <dgm:pt modelId="{ACD4A34A-8E3B-4C62-A1AF-DFFDE3869B4A}" type="pres">
      <dgm:prSet presAssocID="{FE1AB21E-3866-444D-A00C-190E9E63E7AE}" presName="EmptyPlaceHolder" presStyleCnt="0"/>
      <dgm:spPr/>
    </dgm:pt>
    <dgm:pt modelId="{F5AA8152-BBE3-43C9-922B-5604955B309E}" type="pres">
      <dgm:prSet presAssocID="{EEA48275-3BA0-4312-8275-9DDC827970AB}" presName="spaceBetweenRectangles" presStyleCnt="0"/>
      <dgm:spPr/>
    </dgm:pt>
    <dgm:pt modelId="{5B1B0F2A-96D8-4477-8BB0-2D124CC514D5}" type="pres">
      <dgm:prSet presAssocID="{0135CEDD-A974-4CBA-A398-AB47DACE0DDF}" presName="composite" presStyleCnt="0"/>
      <dgm:spPr/>
    </dgm:pt>
    <dgm:pt modelId="{E3E8302F-2B33-4854-AB5D-43F8F6D44CBD}" type="pres">
      <dgm:prSet presAssocID="{0135CEDD-A974-4CBA-A398-AB47DACE0DDF}" presName="L1TextContainer" presStyleLbl="alignNode1" presStyleIdx="2" presStyleCnt="5" custLinFactNeighborX="-374">
        <dgm:presLayoutVars>
          <dgm:chMax val="1"/>
          <dgm:chPref val="1"/>
          <dgm:bulletEnabled val="1"/>
        </dgm:presLayoutVars>
      </dgm:prSet>
      <dgm:spPr/>
    </dgm:pt>
    <dgm:pt modelId="{466D7BC0-E7FB-4077-9705-EC2507EE738F}" type="pres">
      <dgm:prSet presAssocID="{0135CEDD-A974-4CBA-A398-AB47DACE0DDF}" presName="L2TextContainerWrapper" presStyleCnt="0">
        <dgm:presLayoutVars>
          <dgm:bulletEnabled val="1"/>
        </dgm:presLayoutVars>
      </dgm:prSet>
      <dgm:spPr/>
    </dgm:pt>
    <dgm:pt modelId="{7D774121-6271-41A1-B5BE-EBBD73A32722}" type="pres">
      <dgm:prSet presAssocID="{0135CEDD-A974-4CBA-A398-AB47DACE0DDF}" presName="L2TextContainer" presStyleLbl="bgAccFollowNode1" presStyleIdx="2" presStyleCnt="5"/>
      <dgm:spPr/>
    </dgm:pt>
    <dgm:pt modelId="{1C6DE1CA-D150-485E-95A2-0E5FB9DF4F52}" type="pres">
      <dgm:prSet presAssocID="{0135CEDD-A974-4CBA-A398-AB47DACE0DDF}" presName="FlexibleEmptyPlaceHolder" presStyleCnt="0"/>
      <dgm:spPr/>
    </dgm:pt>
    <dgm:pt modelId="{004F824E-1190-4B33-915A-802D56235FAB}" type="pres">
      <dgm:prSet presAssocID="{0135CEDD-A974-4CBA-A398-AB47DACE0DDF}" presName="ConnectLine" presStyleLbl="sibTrans1D1" presStyleIdx="2" presStyleCnt="5"/>
      <dgm:spPr/>
    </dgm:pt>
    <dgm:pt modelId="{8CC66D4E-3C1D-464C-83A0-71F61E1793B9}" type="pres">
      <dgm:prSet presAssocID="{0135CEDD-A974-4CBA-A398-AB47DACE0DDF}" presName="ConnectorPoint" presStyleLbl="node1" presStyleIdx="2" presStyleCnt="5"/>
      <dgm:spPr>
        <a:solidFill>
          <a:schemeClr val="accent2">
            <a:hueOff val="2147871"/>
            <a:satOff val="-6164"/>
            <a:lumOff val="-9870"/>
            <a:alphaOff val="0"/>
          </a:schemeClr>
        </a:solidFill>
        <a:ln w="6350" cap="flat" cmpd="sng" algn="ctr">
          <a:solidFill>
            <a:schemeClr val="lt1">
              <a:hueOff val="0"/>
              <a:satOff val="0"/>
              <a:lumOff val="0"/>
              <a:alphaOff val="0"/>
            </a:schemeClr>
          </a:solidFill>
          <a:prstDash val="solid"/>
          <a:miter lim="800000"/>
        </a:ln>
        <a:effectLst/>
      </dgm:spPr>
    </dgm:pt>
    <dgm:pt modelId="{3636A485-2A3A-4499-99D6-74A7D247F64E}" type="pres">
      <dgm:prSet presAssocID="{0135CEDD-A974-4CBA-A398-AB47DACE0DDF}" presName="EmptyPlaceHolder" presStyleCnt="0"/>
      <dgm:spPr/>
    </dgm:pt>
    <dgm:pt modelId="{312DF608-4F87-4FFD-8D9F-C7D15F06D79C}" type="pres">
      <dgm:prSet presAssocID="{9C88C7F8-A1BA-4A07-89CA-2511BE3D6FFC}" presName="spaceBetweenRectangles" presStyleCnt="0"/>
      <dgm:spPr/>
    </dgm:pt>
    <dgm:pt modelId="{30E87464-751A-4BCF-83C9-144A07E94C70}" type="pres">
      <dgm:prSet presAssocID="{AF623713-B4D6-4DB6-AC31-1CAFA37D5418}" presName="composite" presStyleCnt="0"/>
      <dgm:spPr/>
    </dgm:pt>
    <dgm:pt modelId="{FDD2526D-4968-4A83-A5CA-0144538969E3}" type="pres">
      <dgm:prSet presAssocID="{AF623713-B4D6-4DB6-AC31-1CAFA37D5418}" presName="L1TextContainer" presStyleLbl="alignNode1" presStyleIdx="3" presStyleCnt="5">
        <dgm:presLayoutVars>
          <dgm:chMax val="1"/>
          <dgm:chPref val="1"/>
          <dgm:bulletEnabled val="1"/>
        </dgm:presLayoutVars>
      </dgm:prSet>
      <dgm:spPr/>
    </dgm:pt>
    <dgm:pt modelId="{73F3E635-746F-463E-BE48-08D88A49A464}" type="pres">
      <dgm:prSet presAssocID="{AF623713-B4D6-4DB6-AC31-1CAFA37D5418}" presName="L2TextContainerWrapper" presStyleCnt="0">
        <dgm:presLayoutVars>
          <dgm:bulletEnabled val="1"/>
        </dgm:presLayoutVars>
      </dgm:prSet>
      <dgm:spPr/>
    </dgm:pt>
    <dgm:pt modelId="{7AF966D6-AB10-47C2-95D5-06A5130F0882}" type="pres">
      <dgm:prSet presAssocID="{AF623713-B4D6-4DB6-AC31-1CAFA37D5418}" presName="L2TextContainer" presStyleLbl="bgAccFollowNode1" presStyleIdx="3" presStyleCnt="5"/>
      <dgm:spPr/>
    </dgm:pt>
    <dgm:pt modelId="{8A6241E5-AD54-4C10-A1D7-2C4B5F8E30CE}" type="pres">
      <dgm:prSet presAssocID="{AF623713-B4D6-4DB6-AC31-1CAFA37D5418}" presName="FlexibleEmptyPlaceHolder" presStyleCnt="0"/>
      <dgm:spPr/>
    </dgm:pt>
    <dgm:pt modelId="{7FECCFB2-6817-4B13-943E-ACC4399DDB14}" type="pres">
      <dgm:prSet presAssocID="{AF623713-B4D6-4DB6-AC31-1CAFA37D5418}" presName="ConnectLine" presStyleLbl="sibTrans1D1" presStyleIdx="3" presStyleCnt="5"/>
      <dgm:spPr/>
    </dgm:pt>
    <dgm:pt modelId="{415F9CB2-F98D-4547-8305-E1C1F8FE51F0}" type="pres">
      <dgm:prSet presAssocID="{AF623713-B4D6-4DB6-AC31-1CAFA37D5418}" presName="ConnectorPoint" presStyleLbl="node1" presStyleIdx="3" presStyleCnt="5"/>
      <dgm:spPr>
        <a:solidFill>
          <a:schemeClr val="accent2">
            <a:hueOff val="4295743"/>
            <a:satOff val="-12329"/>
            <a:lumOff val="-19739"/>
            <a:alphaOff val="0"/>
          </a:schemeClr>
        </a:solidFill>
        <a:ln w="6350" cap="flat" cmpd="sng" algn="ctr">
          <a:solidFill>
            <a:schemeClr val="lt1">
              <a:hueOff val="0"/>
              <a:satOff val="0"/>
              <a:lumOff val="0"/>
              <a:alphaOff val="0"/>
            </a:schemeClr>
          </a:solidFill>
          <a:prstDash val="solid"/>
          <a:miter lim="800000"/>
        </a:ln>
        <a:effectLst/>
      </dgm:spPr>
    </dgm:pt>
    <dgm:pt modelId="{FF84D94C-A712-4246-897C-C0D4C5FCA99B}" type="pres">
      <dgm:prSet presAssocID="{AF623713-B4D6-4DB6-AC31-1CAFA37D5418}" presName="EmptyPlaceHolder" presStyleCnt="0"/>
      <dgm:spPr/>
    </dgm:pt>
    <dgm:pt modelId="{EC5F8DCF-6A8D-4E1E-8F16-F0485A7451D0}" type="pres">
      <dgm:prSet presAssocID="{50536D2A-46BA-44C2-9173-414F34F9D885}" presName="spaceBetweenRectangles" presStyleCnt="0"/>
      <dgm:spPr/>
    </dgm:pt>
    <dgm:pt modelId="{9A9FAD76-7DC8-4A59-B920-1302AD1B1500}" type="pres">
      <dgm:prSet presAssocID="{92C506F8-8284-45B9-A462-06E4915DCB09}" presName="composite" presStyleCnt="0"/>
      <dgm:spPr/>
    </dgm:pt>
    <dgm:pt modelId="{2FBEDD5F-C162-44FC-88C4-D465645A1A91}" type="pres">
      <dgm:prSet presAssocID="{92C506F8-8284-45B9-A462-06E4915DCB09}" presName="L1TextContainer" presStyleLbl="alignNode1" presStyleIdx="4" presStyleCnt="5">
        <dgm:presLayoutVars>
          <dgm:chMax val="1"/>
          <dgm:chPref val="1"/>
          <dgm:bulletEnabled val="1"/>
        </dgm:presLayoutVars>
      </dgm:prSet>
      <dgm:spPr/>
    </dgm:pt>
    <dgm:pt modelId="{B2C995E4-16DE-4176-8F42-57D3F29C6E48}" type="pres">
      <dgm:prSet presAssocID="{92C506F8-8284-45B9-A462-06E4915DCB09}" presName="L2TextContainerWrapper" presStyleCnt="0">
        <dgm:presLayoutVars>
          <dgm:bulletEnabled val="1"/>
        </dgm:presLayoutVars>
      </dgm:prSet>
      <dgm:spPr/>
    </dgm:pt>
    <dgm:pt modelId="{726CF562-E7DD-4AE3-A0F3-740C928008B2}" type="pres">
      <dgm:prSet presAssocID="{92C506F8-8284-45B9-A462-06E4915DCB09}" presName="L2TextContainer" presStyleLbl="bgAccFollowNode1" presStyleIdx="4" presStyleCnt="5"/>
      <dgm:spPr/>
    </dgm:pt>
    <dgm:pt modelId="{1C64D9BA-F6B8-4358-9021-44DB6CCAA2BC}" type="pres">
      <dgm:prSet presAssocID="{92C506F8-8284-45B9-A462-06E4915DCB09}" presName="FlexibleEmptyPlaceHolder" presStyleCnt="0"/>
      <dgm:spPr/>
    </dgm:pt>
    <dgm:pt modelId="{0671BE36-32C1-4E1C-A907-5163B86ED60A}" type="pres">
      <dgm:prSet presAssocID="{92C506F8-8284-45B9-A462-06E4915DCB09}" presName="ConnectLine" presStyleLbl="sibTrans1D1" presStyleIdx="4" presStyleCnt="5"/>
      <dgm:spPr/>
    </dgm:pt>
    <dgm:pt modelId="{5F38BB30-47F1-415A-A943-B0285EB30089}" type="pres">
      <dgm:prSet presAssocID="{92C506F8-8284-45B9-A462-06E4915DCB09}" presName="ConnectorPoint" presStyleLbl="node1" presStyleIdx="4" presStyleCnt="5"/>
      <dgm:spPr>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0FDDE6A6-6566-44AC-A3CF-1710C2CADD98}" type="pres">
      <dgm:prSet presAssocID="{92C506F8-8284-45B9-A462-06E4915DCB09}" presName="EmptyPlaceHolder" presStyleCnt="0"/>
      <dgm:spPr/>
    </dgm:pt>
  </dgm:ptLst>
  <dgm:cxnLst>
    <dgm:cxn modelId="{0C4B650A-FEA1-404E-B505-865D4EC1DCE6}" type="presOf" srcId="{FE1AB21E-3866-444D-A00C-190E9E63E7AE}" destId="{497F3063-284C-4918-9014-1EE22823271B}" srcOrd="0" destOrd="0" presId="urn:microsoft.com/office/officeart/2017/3/layout/HorizontalLabelsTimeline"/>
    <dgm:cxn modelId="{F426EA0F-98BA-4756-AE06-E6BB73A048F3}" srcId="{92C506F8-8284-45B9-A462-06E4915DCB09}" destId="{34B4A438-6D6A-4610-833D-F179ACD83EC1}" srcOrd="0" destOrd="0" parTransId="{35E18F59-CFAF-4629-9473-388A22D53DEA}" sibTransId="{E3028A3B-DCD8-4DD7-BB90-30417DC555EE}"/>
    <dgm:cxn modelId="{D8BA5013-9F68-4531-BDE2-FC0CD72B7B23}" srcId="{FADD42AC-4ECD-4E94-AE80-697534A18D29}" destId="{92C506F8-8284-45B9-A462-06E4915DCB09}" srcOrd="4" destOrd="0" parTransId="{14D04850-21AB-4D54-A6C9-A2AE7A2FD760}" sibTransId="{EB7F2BC3-926A-4454-BE8D-4C7D2700EC6B}"/>
    <dgm:cxn modelId="{AE7F1B17-8435-4C55-90B7-0F03AA152FD5}" type="presOf" srcId="{794C1BD1-71AE-4841-B2AE-65F9D7850D9A}" destId="{9C759720-0BE3-45B1-9C54-5EB1D23F364D}" srcOrd="0" destOrd="0" presId="urn:microsoft.com/office/officeart/2017/3/layout/HorizontalLabelsTimeline"/>
    <dgm:cxn modelId="{BC8E8A27-AD78-4B57-B298-467227E2C93E}" type="presOf" srcId="{B0F6C24C-1E62-4687-826F-41C009D76A4F}" destId="{1C1857EF-6BDA-494F-9322-D8BF330474FD}" srcOrd="0" destOrd="0" presId="urn:microsoft.com/office/officeart/2017/3/layout/HorizontalLabelsTimeline"/>
    <dgm:cxn modelId="{DBFF9A29-755D-447F-B743-89C2D789B7A4}" type="presOf" srcId="{92C506F8-8284-45B9-A462-06E4915DCB09}" destId="{2FBEDD5F-C162-44FC-88C4-D465645A1A91}" srcOrd="0" destOrd="0" presId="urn:microsoft.com/office/officeart/2017/3/layout/HorizontalLabelsTimeline"/>
    <dgm:cxn modelId="{97E5E832-5E90-4E45-AE1A-451D708ADAED}" type="presOf" srcId="{34B4A438-6D6A-4610-833D-F179ACD83EC1}" destId="{726CF562-E7DD-4AE3-A0F3-740C928008B2}" srcOrd="0" destOrd="0" presId="urn:microsoft.com/office/officeart/2017/3/layout/HorizontalLabelsTimeline"/>
    <dgm:cxn modelId="{D96B5661-7C91-4B13-83D3-5003336099FB}" type="presOf" srcId="{0135CEDD-A974-4CBA-A398-AB47DACE0DDF}" destId="{E3E8302F-2B33-4854-AB5D-43F8F6D44CBD}" srcOrd="0" destOrd="0" presId="urn:microsoft.com/office/officeart/2017/3/layout/HorizontalLabelsTimeline"/>
    <dgm:cxn modelId="{FD13F464-6BBB-447D-8437-68109D6B9A63}" srcId="{FADD42AC-4ECD-4E94-AE80-697534A18D29}" destId="{FE1AB21E-3866-444D-A00C-190E9E63E7AE}" srcOrd="1" destOrd="0" parTransId="{4229656B-5ECC-405D-AC69-E7D11D0EB4B6}" sibTransId="{EEA48275-3BA0-4312-8275-9DDC827970AB}"/>
    <dgm:cxn modelId="{25632D4B-93BF-4F31-8B92-A7CC7830E56B}" srcId="{AF623713-B4D6-4DB6-AC31-1CAFA37D5418}" destId="{CDBB765F-EE3F-4A70-89BB-5BBC6FBBC979}" srcOrd="0" destOrd="0" parTransId="{FBD17541-DE0B-4623-A437-299B136916C2}" sibTransId="{9C7B59F9-BD22-4F00-B40B-D5A98AA991C2}"/>
    <dgm:cxn modelId="{91DFA350-A8FD-472F-93EA-D77C7C087FD8}" srcId="{B0F6C24C-1E62-4687-826F-41C009D76A4F}" destId="{158092C7-E586-4F5D-8A4C-8945BF7CC982}" srcOrd="0" destOrd="0" parTransId="{17D84083-35F2-4EB0-B08C-48682A792B3C}" sibTransId="{CC3EAB5A-771F-41A9-8146-DB4F9F95BABC}"/>
    <dgm:cxn modelId="{384BED54-12E2-4B25-BEB4-EF9335B808BB}" type="presOf" srcId="{FADD42AC-4ECD-4E94-AE80-697534A18D29}" destId="{7C726C52-DB06-4DD8-A7EB-9E07452540AE}" srcOrd="0" destOrd="0" presId="urn:microsoft.com/office/officeart/2017/3/layout/HorizontalLabelsTimeline"/>
    <dgm:cxn modelId="{A568AA86-DCC8-4D22-9032-C9D98E1AA7A2}" srcId="{FADD42AC-4ECD-4E94-AE80-697534A18D29}" destId="{0135CEDD-A974-4CBA-A398-AB47DACE0DDF}" srcOrd="2" destOrd="0" parTransId="{B7948B0F-3331-4EDA-AF7C-B8E073642C16}" sibTransId="{9C88C7F8-A1BA-4A07-89CA-2511BE3D6FFC}"/>
    <dgm:cxn modelId="{51D0438D-A066-4211-B1D8-6CEA2EAB4BA8}" type="presOf" srcId="{CDBB765F-EE3F-4A70-89BB-5BBC6FBBC979}" destId="{7AF966D6-AB10-47C2-95D5-06A5130F0882}" srcOrd="0" destOrd="0" presId="urn:microsoft.com/office/officeart/2017/3/layout/HorizontalLabelsTimeline"/>
    <dgm:cxn modelId="{D03C039C-9677-4F0D-965B-ED0B5E8F0181}" type="presOf" srcId="{985BD725-1C40-400A-B802-1D391ADF90AC}" destId="{7D774121-6271-41A1-B5BE-EBBD73A32722}" srcOrd="0" destOrd="0" presId="urn:microsoft.com/office/officeart/2017/3/layout/HorizontalLabelsTimeline"/>
    <dgm:cxn modelId="{B882739F-90A5-4E7F-93B6-EFCF571E91FD}" srcId="{0135CEDD-A974-4CBA-A398-AB47DACE0DDF}" destId="{985BD725-1C40-400A-B802-1D391ADF90AC}" srcOrd="0" destOrd="0" parTransId="{CB22947F-50D6-4190-B6C7-D3672C5678B6}" sibTransId="{4E7C4547-CB12-4259-A343-EFD152754598}"/>
    <dgm:cxn modelId="{90C1E0A1-B040-4347-9938-407AD4341BC3}" type="presOf" srcId="{158092C7-E586-4F5D-8A4C-8945BF7CC982}" destId="{24F55F8E-B807-4CFF-8028-1358325F088E}" srcOrd="0" destOrd="0" presId="urn:microsoft.com/office/officeart/2017/3/layout/HorizontalLabelsTimeline"/>
    <dgm:cxn modelId="{1D2019A9-B661-42B1-A2FD-49D0208D79C4}" srcId="{FADD42AC-4ECD-4E94-AE80-697534A18D29}" destId="{B0F6C24C-1E62-4687-826F-41C009D76A4F}" srcOrd="0" destOrd="0" parTransId="{BA55102A-ED4C-4766-BB2C-EC18B185927B}" sibTransId="{89AAE652-0C68-47C7-916D-B491703A57A4}"/>
    <dgm:cxn modelId="{46602AC0-2624-4CC7-905A-F773C811422E}" srcId="{FADD42AC-4ECD-4E94-AE80-697534A18D29}" destId="{AF623713-B4D6-4DB6-AC31-1CAFA37D5418}" srcOrd="3" destOrd="0" parTransId="{FAB4F8B2-9C93-4B17-A183-1B2FDFB76BB4}" sibTransId="{50536D2A-46BA-44C2-9173-414F34F9D885}"/>
    <dgm:cxn modelId="{8E5026CA-C7F7-471F-A78E-1816857B80B0}" type="presOf" srcId="{AF623713-B4D6-4DB6-AC31-1CAFA37D5418}" destId="{FDD2526D-4968-4A83-A5CA-0144538969E3}" srcOrd="0" destOrd="0" presId="urn:microsoft.com/office/officeart/2017/3/layout/HorizontalLabelsTimeline"/>
    <dgm:cxn modelId="{AEE05BD8-356D-4CFD-A411-C32B95BEAE96}" srcId="{FE1AB21E-3866-444D-A00C-190E9E63E7AE}" destId="{794C1BD1-71AE-4841-B2AE-65F9D7850D9A}" srcOrd="0" destOrd="0" parTransId="{BA207637-04D5-4377-BD38-743D2C105270}" sibTransId="{D1762B26-DD41-4319-B2F9-DD3B18F2268C}"/>
    <dgm:cxn modelId="{1CDCB516-A3FD-4F08-8EDF-1CE3202D7487}" type="presParOf" srcId="{7C726C52-DB06-4DD8-A7EB-9E07452540AE}" destId="{28E410F4-359F-43BC-98D2-7C509C478F48}" srcOrd="0" destOrd="0" presId="urn:microsoft.com/office/officeart/2017/3/layout/HorizontalLabelsTimeline"/>
    <dgm:cxn modelId="{EF994FF9-898F-4ED4-9AB7-F276A3AFDCF3}" type="presParOf" srcId="{7C726C52-DB06-4DD8-A7EB-9E07452540AE}" destId="{864CF7BD-7B53-4554-A684-012DF60CA181}" srcOrd="1" destOrd="0" presId="urn:microsoft.com/office/officeart/2017/3/layout/HorizontalLabelsTimeline"/>
    <dgm:cxn modelId="{E9120EE2-25F8-4DBF-8A88-8066BA7393EA}" type="presParOf" srcId="{864CF7BD-7B53-4554-A684-012DF60CA181}" destId="{9B990324-8792-4F15-842F-B59F58D25036}" srcOrd="0" destOrd="0" presId="urn:microsoft.com/office/officeart/2017/3/layout/HorizontalLabelsTimeline"/>
    <dgm:cxn modelId="{0BC3CC68-80A7-49C6-90C4-FB2CE61A7A91}" type="presParOf" srcId="{9B990324-8792-4F15-842F-B59F58D25036}" destId="{1C1857EF-6BDA-494F-9322-D8BF330474FD}" srcOrd="0" destOrd="0" presId="urn:microsoft.com/office/officeart/2017/3/layout/HorizontalLabelsTimeline"/>
    <dgm:cxn modelId="{8B2C1CF1-870A-46A7-A720-5FC6015F9FFD}" type="presParOf" srcId="{9B990324-8792-4F15-842F-B59F58D25036}" destId="{C199EF0C-9123-43C5-BBB6-A13F26D619FD}" srcOrd="1" destOrd="0" presId="urn:microsoft.com/office/officeart/2017/3/layout/HorizontalLabelsTimeline"/>
    <dgm:cxn modelId="{116D4CBA-9A1F-4E84-9362-1B309ADA3865}" type="presParOf" srcId="{C199EF0C-9123-43C5-BBB6-A13F26D619FD}" destId="{24F55F8E-B807-4CFF-8028-1358325F088E}" srcOrd="0" destOrd="0" presId="urn:microsoft.com/office/officeart/2017/3/layout/HorizontalLabelsTimeline"/>
    <dgm:cxn modelId="{563BB743-B5F1-42B0-898E-E8EA1CA97B04}" type="presParOf" srcId="{C199EF0C-9123-43C5-BBB6-A13F26D619FD}" destId="{552EEC89-3DFD-4D18-A616-223CD0E77885}" srcOrd="1" destOrd="0" presId="urn:microsoft.com/office/officeart/2017/3/layout/HorizontalLabelsTimeline"/>
    <dgm:cxn modelId="{CE7186A3-78A4-488B-B41B-ABADC2165797}" type="presParOf" srcId="{9B990324-8792-4F15-842F-B59F58D25036}" destId="{72D275B3-2797-4620-970B-84F3783E1244}" srcOrd="2" destOrd="0" presId="urn:microsoft.com/office/officeart/2017/3/layout/HorizontalLabelsTimeline"/>
    <dgm:cxn modelId="{BB9FB36E-8B72-425C-ACAA-8240F02EEE2B}" type="presParOf" srcId="{9B990324-8792-4F15-842F-B59F58D25036}" destId="{1E836245-E919-4B9C-B80E-8FD1B4A087D2}" srcOrd="3" destOrd="0" presId="urn:microsoft.com/office/officeart/2017/3/layout/HorizontalLabelsTimeline"/>
    <dgm:cxn modelId="{496F5369-C101-4CB6-9170-74621DB995E6}" type="presParOf" srcId="{9B990324-8792-4F15-842F-B59F58D25036}" destId="{8FDECD44-8ED7-4475-A903-A6D0F533CEA7}" srcOrd="4" destOrd="0" presId="urn:microsoft.com/office/officeart/2017/3/layout/HorizontalLabelsTimeline"/>
    <dgm:cxn modelId="{20AC1AFF-C8EB-4D78-9DF3-8C050422421A}" type="presParOf" srcId="{864CF7BD-7B53-4554-A684-012DF60CA181}" destId="{0454447C-9A37-4DAA-A9AF-4F1A82A46E9F}" srcOrd="1" destOrd="0" presId="urn:microsoft.com/office/officeart/2017/3/layout/HorizontalLabelsTimeline"/>
    <dgm:cxn modelId="{06E37D6E-2321-4A28-BCE9-8A45154113AE}" type="presParOf" srcId="{864CF7BD-7B53-4554-A684-012DF60CA181}" destId="{CF610B4B-65B4-44F2-BBE8-9F07FB20A592}" srcOrd="2" destOrd="0" presId="urn:microsoft.com/office/officeart/2017/3/layout/HorizontalLabelsTimeline"/>
    <dgm:cxn modelId="{DAFB9619-3DCC-42F1-AF38-5502DB2680C5}" type="presParOf" srcId="{CF610B4B-65B4-44F2-BBE8-9F07FB20A592}" destId="{497F3063-284C-4918-9014-1EE22823271B}" srcOrd="0" destOrd="0" presId="urn:microsoft.com/office/officeart/2017/3/layout/HorizontalLabelsTimeline"/>
    <dgm:cxn modelId="{EA750F4B-1F15-438B-9B84-E7F76DD9A4E9}" type="presParOf" srcId="{CF610B4B-65B4-44F2-BBE8-9F07FB20A592}" destId="{7642E43E-325B-47A3-B993-D9B895FB5EF3}" srcOrd="1" destOrd="0" presId="urn:microsoft.com/office/officeart/2017/3/layout/HorizontalLabelsTimeline"/>
    <dgm:cxn modelId="{E8E92E73-C475-4511-8EEC-06F834A119A5}" type="presParOf" srcId="{7642E43E-325B-47A3-B993-D9B895FB5EF3}" destId="{9C759720-0BE3-45B1-9C54-5EB1D23F364D}" srcOrd="0" destOrd="0" presId="urn:microsoft.com/office/officeart/2017/3/layout/HorizontalLabelsTimeline"/>
    <dgm:cxn modelId="{062FA43D-CDF2-4F5B-A69F-8521BD588185}" type="presParOf" srcId="{7642E43E-325B-47A3-B993-D9B895FB5EF3}" destId="{128357E6-0343-4E17-9E58-768596C5A331}" srcOrd="1" destOrd="0" presId="urn:microsoft.com/office/officeart/2017/3/layout/HorizontalLabelsTimeline"/>
    <dgm:cxn modelId="{398618EB-CADC-4610-BE3A-1405F6D604F1}" type="presParOf" srcId="{CF610B4B-65B4-44F2-BBE8-9F07FB20A592}" destId="{557377E1-6E2C-4417-AB6B-67C5B420E287}" srcOrd="2" destOrd="0" presId="urn:microsoft.com/office/officeart/2017/3/layout/HorizontalLabelsTimeline"/>
    <dgm:cxn modelId="{CB87B29D-ADD5-4AA3-BA2E-D463A3A59890}" type="presParOf" srcId="{CF610B4B-65B4-44F2-BBE8-9F07FB20A592}" destId="{4EE57FF9-4353-41A5-8687-8D5F425D2C61}" srcOrd="3" destOrd="0" presId="urn:microsoft.com/office/officeart/2017/3/layout/HorizontalLabelsTimeline"/>
    <dgm:cxn modelId="{7F315D6C-948F-426E-9AC7-C3F7954581AD}" type="presParOf" srcId="{CF610B4B-65B4-44F2-BBE8-9F07FB20A592}" destId="{ACD4A34A-8E3B-4C62-A1AF-DFFDE3869B4A}" srcOrd="4" destOrd="0" presId="urn:microsoft.com/office/officeart/2017/3/layout/HorizontalLabelsTimeline"/>
    <dgm:cxn modelId="{7C848A3C-D60D-4CFA-A596-2D6A92DB0E6E}" type="presParOf" srcId="{864CF7BD-7B53-4554-A684-012DF60CA181}" destId="{F5AA8152-BBE3-43C9-922B-5604955B309E}" srcOrd="3" destOrd="0" presId="urn:microsoft.com/office/officeart/2017/3/layout/HorizontalLabelsTimeline"/>
    <dgm:cxn modelId="{4BA5BD19-4380-414D-9441-8FF9E8D5EDC3}" type="presParOf" srcId="{864CF7BD-7B53-4554-A684-012DF60CA181}" destId="{5B1B0F2A-96D8-4477-8BB0-2D124CC514D5}" srcOrd="4" destOrd="0" presId="urn:microsoft.com/office/officeart/2017/3/layout/HorizontalLabelsTimeline"/>
    <dgm:cxn modelId="{F72E1933-5A2C-41F1-B6D8-1E270A1A74DC}" type="presParOf" srcId="{5B1B0F2A-96D8-4477-8BB0-2D124CC514D5}" destId="{E3E8302F-2B33-4854-AB5D-43F8F6D44CBD}" srcOrd="0" destOrd="0" presId="urn:microsoft.com/office/officeart/2017/3/layout/HorizontalLabelsTimeline"/>
    <dgm:cxn modelId="{A60EDDC7-0FE8-4CA5-87E0-4402AB70F32C}" type="presParOf" srcId="{5B1B0F2A-96D8-4477-8BB0-2D124CC514D5}" destId="{466D7BC0-E7FB-4077-9705-EC2507EE738F}" srcOrd="1" destOrd="0" presId="urn:microsoft.com/office/officeart/2017/3/layout/HorizontalLabelsTimeline"/>
    <dgm:cxn modelId="{67967D9F-C463-4D14-A86E-601FCBBDA16C}" type="presParOf" srcId="{466D7BC0-E7FB-4077-9705-EC2507EE738F}" destId="{7D774121-6271-41A1-B5BE-EBBD73A32722}" srcOrd="0" destOrd="0" presId="urn:microsoft.com/office/officeart/2017/3/layout/HorizontalLabelsTimeline"/>
    <dgm:cxn modelId="{78B50A3F-2895-4709-B938-7B7EFA0613DC}" type="presParOf" srcId="{466D7BC0-E7FB-4077-9705-EC2507EE738F}" destId="{1C6DE1CA-D150-485E-95A2-0E5FB9DF4F52}" srcOrd="1" destOrd="0" presId="urn:microsoft.com/office/officeart/2017/3/layout/HorizontalLabelsTimeline"/>
    <dgm:cxn modelId="{CCA53E76-D5CD-40AD-91DD-FF2CFCF1A393}" type="presParOf" srcId="{5B1B0F2A-96D8-4477-8BB0-2D124CC514D5}" destId="{004F824E-1190-4B33-915A-802D56235FAB}" srcOrd="2" destOrd="0" presId="urn:microsoft.com/office/officeart/2017/3/layout/HorizontalLabelsTimeline"/>
    <dgm:cxn modelId="{E967C4BD-18A6-4610-98CC-6068B20D2EEF}" type="presParOf" srcId="{5B1B0F2A-96D8-4477-8BB0-2D124CC514D5}" destId="{8CC66D4E-3C1D-464C-83A0-71F61E1793B9}" srcOrd="3" destOrd="0" presId="urn:microsoft.com/office/officeart/2017/3/layout/HorizontalLabelsTimeline"/>
    <dgm:cxn modelId="{E20C33C6-7867-4482-9995-BA195F3B0603}" type="presParOf" srcId="{5B1B0F2A-96D8-4477-8BB0-2D124CC514D5}" destId="{3636A485-2A3A-4499-99D6-74A7D247F64E}" srcOrd="4" destOrd="0" presId="urn:microsoft.com/office/officeart/2017/3/layout/HorizontalLabelsTimeline"/>
    <dgm:cxn modelId="{C2371E82-51EF-43C8-8D1A-77D540131B37}" type="presParOf" srcId="{864CF7BD-7B53-4554-A684-012DF60CA181}" destId="{312DF608-4F87-4FFD-8D9F-C7D15F06D79C}" srcOrd="5" destOrd="0" presId="urn:microsoft.com/office/officeart/2017/3/layout/HorizontalLabelsTimeline"/>
    <dgm:cxn modelId="{5E09E6CC-BFF8-4D26-A6AF-4B12E5E94687}" type="presParOf" srcId="{864CF7BD-7B53-4554-A684-012DF60CA181}" destId="{30E87464-751A-4BCF-83C9-144A07E94C70}" srcOrd="6" destOrd="0" presId="urn:microsoft.com/office/officeart/2017/3/layout/HorizontalLabelsTimeline"/>
    <dgm:cxn modelId="{A8D61286-0421-41FE-A647-9F130CAB7BE1}" type="presParOf" srcId="{30E87464-751A-4BCF-83C9-144A07E94C70}" destId="{FDD2526D-4968-4A83-A5CA-0144538969E3}" srcOrd="0" destOrd="0" presId="urn:microsoft.com/office/officeart/2017/3/layout/HorizontalLabelsTimeline"/>
    <dgm:cxn modelId="{99922B0D-DC36-4409-82FD-FF3FE9A42D40}" type="presParOf" srcId="{30E87464-751A-4BCF-83C9-144A07E94C70}" destId="{73F3E635-746F-463E-BE48-08D88A49A464}" srcOrd="1" destOrd="0" presId="urn:microsoft.com/office/officeart/2017/3/layout/HorizontalLabelsTimeline"/>
    <dgm:cxn modelId="{EEF0723B-4430-4030-A688-4BA48351E92A}" type="presParOf" srcId="{73F3E635-746F-463E-BE48-08D88A49A464}" destId="{7AF966D6-AB10-47C2-95D5-06A5130F0882}" srcOrd="0" destOrd="0" presId="urn:microsoft.com/office/officeart/2017/3/layout/HorizontalLabelsTimeline"/>
    <dgm:cxn modelId="{FE093DB5-5EA9-4A3C-AC85-422D6B7336BE}" type="presParOf" srcId="{73F3E635-746F-463E-BE48-08D88A49A464}" destId="{8A6241E5-AD54-4C10-A1D7-2C4B5F8E30CE}" srcOrd="1" destOrd="0" presId="urn:microsoft.com/office/officeart/2017/3/layout/HorizontalLabelsTimeline"/>
    <dgm:cxn modelId="{E576E0AF-051F-4347-A5D9-EE34692FDF28}" type="presParOf" srcId="{30E87464-751A-4BCF-83C9-144A07E94C70}" destId="{7FECCFB2-6817-4B13-943E-ACC4399DDB14}" srcOrd="2" destOrd="0" presId="urn:microsoft.com/office/officeart/2017/3/layout/HorizontalLabelsTimeline"/>
    <dgm:cxn modelId="{9D2F49DE-BCB4-476D-B7B9-C13540D17B77}" type="presParOf" srcId="{30E87464-751A-4BCF-83C9-144A07E94C70}" destId="{415F9CB2-F98D-4547-8305-E1C1F8FE51F0}" srcOrd="3" destOrd="0" presId="urn:microsoft.com/office/officeart/2017/3/layout/HorizontalLabelsTimeline"/>
    <dgm:cxn modelId="{823836BE-5FC8-4B57-992A-99CBF893AC97}" type="presParOf" srcId="{30E87464-751A-4BCF-83C9-144A07E94C70}" destId="{FF84D94C-A712-4246-897C-C0D4C5FCA99B}" srcOrd="4" destOrd="0" presId="urn:microsoft.com/office/officeart/2017/3/layout/HorizontalLabelsTimeline"/>
    <dgm:cxn modelId="{B17AAD2C-7AD4-4901-9913-90F5D221D51C}" type="presParOf" srcId="{864CF7BD-7B53-4554-A684-012DF60CA181}" destId="{EC5F8DCF-6A8D-4E1E-8F16-F0485A7451D0}" srcOrd="7" destOrd="0" presId="urn:microsoft.com/office/officeart/2017/3/layout/HorizontalLabelsTimeline"/>
    <dgm:cxn modelId="{2182BB79-D7E3-4302-BB14-8E137E37F98B}" type="presParOf" srcId="{864CF7BD-7B53-4554-A684-012DF60CA181}" destId="{9A9FAD76-7DC8-4A59-B920-1302AD1B1500}" srcOrd="8" destOrd="0" presId="urn:microsoft.com/office/officeart/2017/3/layout/HorizontalLabelsTimeline"/>
    <dgm:cxn modelId="{76790C19-AD78-492A-9E10-B83A6CD2C4A5}" type="presParOf" srcId="{9A9FAD76-7DC8-4A59-B920-1302AD1B1500}" destId="{2FBEDD5F-C162-44FC-88C4-D465645A1A91}" srcOrd="0" destOrd="0" presId="urn:microsoft.com/office/officeart/2017/3/layout/HorizontalLabelsTimeline"/>
    <dgm:cxn modelId="{E9F85779-D837-451B-AE0F-91AF81B783A6}" type="presParOf" srcId="{9A9FAD76-7DC8-4A59-B920-1302AD1B1500}" destId="{B2C995E4-16DE-4176-8F42-57D3F29C6E48}" srcOrd="1" destOrd="0" presId="urn:microsoft.com/office/officeart/2017/3/layout/HorizontalLabelsTimeline"/>
    <dgm:cxn modelId="{BF5C84C8-0802-430F-B0E8-E6F1D1ADDAF6}" type="presParOf" srcId="{B2C995E4-16DE-4176-8F42-57D3F29C6E48}" destId="{726CF562-E7DD-4AE3-A0F3-740C928008B2}" srcOrd="0" destOrd="0" presId="urn:microsoft.com/office/officeart/2017/3/layout/HorizontalLabelsTimeline"/>
    <dgm:cxn modelId="{42A3FD33-E153-4DB5-ADA6-1D02A483ECED}" type="presParOf" srcId="{B2C995E4-16DE-4176-8F42-57D3F29C6E48}" destId="{1C64D9BA-F6B8-4358-9021-44DB6CCAA2BC}" srcOrd="1" destOrd="0" presId="urn:microsoft.com/office/officeart/2017/3/layout/HorizontalLabelsTimeline"/>
    <dgm:cxn modelId="{308CA60B-40B5-49FC-B13B-B946C152C73A}" type="presParOf" srcId="{9A9FAD76-7DC8-4A59-B920-1302AD1B1500}" destId="{0671BE36-32C1-4E1C-A907-5163B86ED60A}" srcOrd="2" destOrd="0" presId="urn:microsoft.com/office/officeart/2017/3/layout/HorizontalLabelsTimeline"/>
    <dgm:cxn modelId="{82A708DC-6A88-4E0B-A042-D27CDB87BB75}" type="presParOf" srcId="{9A9FAD76-7DC8-4A59-B920-1302AD1B1500}" destId="{5F38BB30-47F1-415A-A943-B0285EB30089}" srcOrd="3" destOrd="0" presId="urn:microsoft.com/office/officeart/2017/3/layout/HorizontalLabelsTimeline"/>
    <dgm:cxn modelId="{936E1FB2-87E0-494A-804B-C66F5172E48A}" type="presParOf" srcId="{9A9FAD76-7DC8-4A59-B920-1302AD1B1500}" destId="{0FDDE6A6-6566-44AC-A3CF-1710C2CADD98}"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DD42AC-4ECD-4E94-AE80-697534A18D29}"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B0F6C24C-1E62-4687-826F-41C009D76A4F}">
      <dgm:prSet/>
      <dgm:spPr/>
      <dgm:t>
        <a:bodyPr/>
        <a:lstStyle/>
        <a:p>
          <a:pPr>
            <a:defRPr b="1"/>
          </a:pPr>
          <a:r>
            <a:rPr lang="en-US" dirty="0"/>
            <a:t>Oct. 2020</a:t>
          </a:r>
        </a:p>
      </dgm:t>
    </dgm:pt>
    <dgm:pt modelId="{BA55102A-ED4C-4766-BB2C-EC18B185927B}" type="parTrans" cxnId="{1D2019A9-B661-42B1-A2FD-49D0208D79C4}">
      <dgm:prSet/>
      <dgm:spPr/>
      <dgm:t>
        <a:bodyPr/>
        <a:lstStyle/>
        <a:p>
          <a:endParaRPr lang="en-US"/>
        </a:p>
      </dgm:t>
    </dgm:pt>
    <dgm:pt modelId="{89AAE652-0C68-47C7-916D-B491703A57A4}" type="sibTrans" cxnId="{1D2019A9-B661-42B1-A2FD-49D0208D79C4}">
      <dgm:prSet/>
      <dgm:spPr/>
      <dgm:t>
        <a:bodyPr/>
        <a:lstStyle/>
        <a:p>
          <a:endParaRPr lang="en-US"/>
        </a:p>
      </dgm:t>
    </dgm:pt>
    <dgm:pt modelId="{794C1BD1-71AE-4841-B2AE-65F9D7850D9A}">
      <dgm:prSet custT="1"/>
      <dgm:spPr/>
      <dgm:t>
        <a:bodyPr/>
        <a:lstStyle/>
        <a:p>
          <a:r>
            <a:rPr lang="en-US" sz="1100" dirty="0" err="1"/>
            <a:t>UMassD</a:t>
          </a:r>
          <a:r>
            <a:rPr lang="en-US" sz="1100" dirty="0"/>
            <a:t> Chancellor announces leaving.</a:t>
          </a:r>
        </a:p>
      </dgm:t>
    </dgm:pt>
    <dgm:pt modelId="{BA207637-04D5-4377-BD38-743D2C105270}" type="parTrans" cxnId="{AEE05BD8-356D-4CFD-A411-C32B95BEAE96}">
      <dgm:prSet/>
      <dgm:spPr/>
      <dgm:t>
        <a:bodyPr/>
        <a:lstStyle/>
        <a:p>
          <a:endParaRPr lang="en-US"/>
        </a:p>
      </dgm:t>
    </dgm:pt>
    <dgm:pt modelId="{D1762B26-DD41-4319-B2F9-DD3B18F2268C}" type="sibTrans" cxnId="{AEE05BD8-356D-4CFD-A411-C32B95BEAE96}">
      <dgm:prSet/>
      <dgm:spPr/>
      <dgm:t>
        <a:bodyPr/>
        <a:lstStyle/>
        <a:p>
          <a:endParaRPr lang="en-US"/>
        </a:p>
      </dgm:t>
    </dgm:pt>
    <dgm:pt modelId="{ABD571D0-B1A6-4598-934D-5D17D6285C14}">
      <dgm:prSet custT="1"/>
      <dgm:spPr/>
      <dgm:t>
        <a:bodyPr/>
        <a:lstStyle/>
        <a:p>
          <a:r>
            <a:rPr lang="en-US" sz="1100" dirty="0"/>
            <a:t>Position at the discretion of Chancellor</a:t>
          </a:r>
        </a:p>
      </dgm:t>
    </dgm:pt>
    <dgm:pt modelId="{5BC92CB4-616F-4889-AD4F-65FF57256AF4}" type="parTrans" cxnId="{F107E1B6-C0A4-46C2-AA38-B4FECAD5B30C}">
      <dgm:prSet/>
      <dgm:spPr/>
      <dgm:t>
        <a:bodyPr/>
        <a:lstStyle/>
        <a:p>
          <a:endParaRPr lang="en-US"/>
        </a:p>
      </dgm:t>
    </dgm:pt>
    <dgm:pt modelId="{D32E9FEC-9530-49A5-8E59-D5A16B8DA125}" type="sibTrans" cxnId="{F107E1B6-C0A4-46C2-AA38-B4FECAD5B30C}">
      <dgm:prSet/>
      <dgm:spPr/>
      <dgm:t>
        <a:bodyPr/>
        <a:lstStyle/>
        <a:p>
          <a:endParaRPr lang="en-US"/>
        </a:p>
      </dgm:t>
    </dgm:pt>
    <dgm:pt modelId="{3EA71009-6D99-4687-BF39-2EA60BCDC301}">
      <dgm:prSet custT="1"/>
      <dgm:spPr/>
      <dgm:t>
        <a:bodyPr/>
        <a:lstStyle/>
        <a:p>
          <a:r>
            <a:rPr lang="en-US" sz="1100" dirty="0"/>
            <a:t>≠ want BB, leave, w/draw money…</a:t>
          </a:r>
        </a:p>
      </dgm:t>
    </dgm:pt>
    <dgm:pt modelId="{D0A3EB2F-F0A2-428C-B0D8-9F1307482831}" type="parTrans" cxnId="{A80FA21E-4779-49C5-97FB-650063B54EDE}">
      <dgm:prSet/>
      <dgm:spPr/>
      <dgm:t>
        <a:bodyPr/>
        <a:lstStyle/>
        <a:p>
          <a:endParaRPr lang="en-US"/>
        </a:p>
      </dgm:t>
    </dgm:pt>
    <dgm:pt modelId="{023C455A-7C7D-441B-9F24-6EE2105581D2}" type="sibTrans" cxnId="{A80FA21E-4779-49C5-97FB-650063B54EDE}">
      <dgm:prSet/>
      <dgm:spPr/>
      <dgm:t>
        <a:bodyPr/>
        <a:lstStyle/>
        <a:p>
          <a:endParaRPr lang="en-US"/>
        </a:p>
      </dgm:t>
    </dgm:pt>
    <dgm:pt modelId="{0135CEDD-A974-4CBA-A398-AB47DACE0DDF}">
      <dgm:prSet/>
      <dgm:spPr/>
      <dgm:t>
        <a:bodyPr/>
        <a:lstStyle/>
        <a:p>
          <a:pPr>
            <a:defRPr b="1"/>
          </a:pPr>
          <a:r>
            <a:rPr lang="en-US"/>
            <a:t>Sep. 2021</a:t>
          </a:r>
        </a:p>
      </dgm:t>
    </dgm:pt>
    <dgm:pt modelId="{B7948B0F-3331-4EDA-AF7C-B8E073642C16}" type="parTrans" cxnId="{A568AA86-DCC8-4D22-9032-C9D98E1AA7A2}">
      <dgm:prSet/>
      <dgm:spPr/>
      <dgm:t>
        <a:bodyPr/>
        <a:lstStyle/>
        <a:p>
          <a:endParaRPr lang="en-US"/>
        </a:p>
      </dgm:t>
    </dgm:pt>
    <dgm:pt modelId="{9C88C7F8-A1BA-4A07-89CA-2511BE3D6FFC}" type="sibTrans" cxnId="{A568AA86-DCC8-4D22-9032-C9D98E1AA7A2}">
      <dgm:prSet/>
      <dgm:spPr/>
      <dgm:t>
        <a:bodyPr/>
        <a:lstStyle/>
        <a:p>
          <a:endParaRPr lang="en-US"/>
        </a:p>
      </dgm:t>
    </dgm:pt>
    <dgm:pt modelId="{985BD725-1C40-400A-B802-1D391ADF90AC}">
      <dgm:prSet/>
      <dgm:spPr/>
      <dgm:t>
        <a:bodyPr/>
        <a:lstStyle/>
        <a:p>
          <a:r>
            <a:rPr lang="en-US" dirty="0"/>
            <a:t>New Chancellor asks to stay on.</a:t>
          </a:r>
        </a:p>
      </dgm:t>
    </dgm:pt>
    <dgm:pt modelId="{CB22947F-50D6-4190-B6C7-D3672C5678B6}" type="parTrans" cxnId="{B882739F-90A5-4E7F-93B6-EFCF571E91FD}">
      <dgm:prSet/>
      <dgm:spPr/>
      <dgm:t>
        <a:bodyPr/>
        <a:lstStyle/>
        <a:p>
          <a:endParaRPr lang="en-US"/>
        </a:p>
      </dgm:t>
    </dgm:pt>
    <dgm:pt modelId="{4E7C4547-CB12-4259-A343-EFD152754598}" type="sibTrans" cxnId="{B882739F-90A5-4E7F-93B6-EFCF571E91FD}">
      <dgm:prSet/>
      <dgm:spPr/>
      <dgm:t>
        <a:bodyPr/>
        <a:lstStyle/>
        <a:p>
          <a:endParaRPr lang="en-US"/>
        </a:p>
      </dgm:t>
    </dgm:pt>
    <dgm:pt modelId="{AF623713-B4D6-4DB6-AC31-1CAFA37D5418}">
      <dgm:prSet/>
      <dgm:spPr/>
      <dgm:t>
        <a:bodyPr/>
        <a:lstStyle/>
        <a:p>
          <a:pPr>
            <a:defRPr b="1"/>
          </a:pPr>
          <a:r>
            <a:rPr lang="en-US"/>
            <a:t>Oct. 2021</a:t>
          </a:r>
        </a:p>
      </dgm:t>
    </dgm:pt>
    <dgm:pt modelId="{FAB4F8B2-9C93-4B17-A183-1B2FDFB76BB4}" type="parTrans" cxnId="{46602AC0-2624-4CC7-905A-F773C811422E}">
      <dgm:prSet/>
      <dgm:spPr/>
      <dgm:t>
        <a:bodyPr/>
        <a:lstStyle/>
        <a:p>
          <a:endParaRPr lang="en-US"/>
        </a:p>
      </dgm:t>
    </dgm:pt>
    <dgm:pt modelId="{50536D2A-46BA-44C2-9173-414F34F9D885}" type="sibTrans" cxnId="{46602AC0-2624-4CC7-905A-F773C811422E}">
      <dgm:prSet/>
      <dgm:spPr/>
      <dgm:t>
        <a:bodyPr/>
        <a:lstStyle/>
        <a:p>
          <a:endParaRPr lang="en-US"/>
        </a:p>
      </dgm:t>
    </dgm:pt>
    <dgm:pt modelId="{CDBB765F-EE3F-4A70-89BB-5BBC6FBBC979}">
      <dgm:prSet custT="1"/>
      <dgm:spPr/>
      <dgm:t>
        <a:bodyPr/>
        <a:lstStyle/>
        <a:p>
          <a:r>
            <a:rPr lang="en-US" sz="1400" dirty="0" err="1"/>
            <a:t>Gingerella</a:t>
          </a:r>
          <a:r>
            <a:rPr lang="en-US" sz="1400" dirty="0"/>
            <a:t> e-mails to ask for lump sum amount, citing COVID issues.</a:t>
          </a:r>
        </a:p>
      </dgm:t>
    </dgm:pt>
    <dgm:pt modelId="{FBD17541-DE0B-4623-A437-299B136916C2}" type="parTrans" cxnId="{25632D4B-93BF-4F31-8B92-A7CC7830E56B}">
      <dgm:prSet/>
      <dgm:spPr/>
      <dgm:t>
        <a:bodyPr/>
        <a:lstStyle/>
        <a:p>
          <a:endParaRPr lang="en-US"/>
        </a:p>
      </dgm:t>
    </dgm:pt>
    <dgm:pt modelId="{9C7B59F9-BD22-4F00-B40B-D5A98AA991C2}" type="sibTrans" cxnId="{25632D4B-93BF-4F31-8B92-A7CC7830E56B}">
      <dgm:prSet/>
      <dgm:spPr/>
      <dgm:t>
        <a:bodyPr/>
        <a:lstStyle/>
        <a:p>
          <a:endParaRPr lang="en-US"/>
        </a:p>
      </dgm:t>
    </dgm:pt>
    <dgm:pt modelId="{92C506F8-8284-45B9-A462-06E4915DCB09}">
      <dgm:prSet/>
      <dgm:spPr/>
      <dgm:t>
        <a:bodyPr/>
        <a:lstStyle/>
        <a:p>
          <a:pPr>
            <a:defRPr b="1"/>
          </a:pPr>
          <a:r>
            <a:rPr lang="en-US"/>
            <a:t>Oct. 2021</a:t>
          </a:r>
        </a:p>
      </dgm:t>
    </dgm:pt>
    <dgm:pt modelId="{14D04850-21AB-4D54-A6C9-A2AE7A2FD760}" type="parTrans" cxnId="{D8BA5013-9F68-4531-BDE2-FC0CD72B7B23}">
      <dgm:prSet/>
      <dgm:spPr/>
      <dgm:t>
        <a:bodyPr/>
        <a:lstStyle/>
        <a:p>
          <a:endParaRPr lang="en-US"/>
        </a:p>
      </dgm:t>
    </dgm:pt>
    <dgm:pt modelId="{EB7F2BC3-926A-4454-BE8D-4C7D2700EC6B}" type="sibTrans" cxnId="{D8BA5013-9F68-4531-BDE2-FC0CD72B7B23}">
      <dgm:prSet/>
      <dgm:spPr/>
      <dgm:t>
        <a:bodyPr/>
        <a:lstStyle/>
        <a:p>
          <a:endParaRPr lang="en-US"/>
        </a:p>
      </dgm:t>
    </dgm:pt>
    <dgm:pt modelId="{34B4A438-6D6A-4610-833D-F179ACD83EC1}">
      <dgm:prSet/>
      <dgm:spPr/>
      <dgm:t>
        <a:bodyPr/>
        <a:lstStyle/>
        <a:p>
          <a:r>
            <a:rPr lang="en-US" dirty="0"/>
            <a:t>SBR provides correct amount to reflect lump sum with actuarial interest rate.</a:t>
          </a:r>
        </a:p>
      </dgm:t>
    </dgm:pt>
    <dgm:pt modelId="{35E18F59-CFAF-4629-9473-388A22D53DEA}" type="parTrans" cxnId="{F426EA0F-98BA-4756-AE06-E6BB73A048F3}">
      <dgm:prSet/>
      <dgm:spPr/>
      <dgm:t>
        <a:bodyPr/>
        <a:lstStyle/>
        <a:p>
          <a:endParaRPr lang="en-US"/>
        </a:p>
      </dgm:t>
    </dgm:pt>
    <dgm:pt modelId="{E3028A3B-DCD8-4DD7-BB90-30417DC555EE}" type="sibTrans" cxnId="{F426EA0F-98BA-4756-AE06-E6BB73A048F3}">
      <dgm:prSet/>
      <dgm:spPr/>
      <dgm:t>
        <a:bodyPr/>
        <a:lstStyle/>
        <a:p>
          <a:endParaRPr lang="en-US"/>
        </a:p>
      </dgm:t>
    </dgm:pt>
    <dgm:pt modelId="{158092C7-E586-4F5D-8A4C-8945BF7CC982}">
      <dgm:prSet custT="1"/>
      <dgm:spPr/>
      <dgm:t>
        <a:bodyPr/>
        <a:lstStyle/>
        <a:p>
          <a:r>
            <a:rPr lang="en-US" sz="1400" dirty="0"/>
            <a:t>Failed attempts</a:t>
          </a:r>
        </a:p>
      </dgm:t>
    </dgm:pt>
    <dgm:pt modelId="{17D84083-35F2-4EB0-B08C-48682A792B3C}" type="parTrans" cxnId="{91DFA350-A8FD-472F-93EA-D77C7C087FD8}">
      <dgm:prSet/>
      <dgm:spPr/>
      <dgm:t>
        <a:bodyPr/>
        <a:lstStyle/>
        <a:p>
          <a:endParaRPr lang="en-US"/>
        </a:p>
      </dgm:t>
    </dgm:pt>
    <dgm:pt modelId="{CC3EAB5A-771F-41A9-8146-DB4F9F95BABC}" type="sibTrans" cxnId="{91DFA350-A8FD-472F-93EA-D77C7C087FD8}">
      <dgm:prSet/>
      <dgm:spPr/>
      <dgm:t>
        <a:bodyPr/>
        <a:lstStyle/>
        <a:p>
          <a:endParaRPr lang="en-US"/>
        </a:p>
      </dgm:t>
    </dgm:pt>
    <dgm:pt modelId="{FE1AB21E-3866-444D-A00C-190E9E63E7AE}">
      <dgm:prSet/>
      <dgm:spPr/>
      <dgm:t>
        <a:bodyPr/>
        <a:lstStyle/>
        <a:p>
          <a:pPr>
            <a:defRPr b="1"/>
          </a:pPr>
          <a:r>
            <a:rPr lang="en-US"/>
            <a:t>Feb. </a:t>
          </a:r>
          <a:r>
            <a:rPr lang="en-US" dirty="0"/>
            <a:t>2021</a:t>
          </a:r>
        </a:p>
      </dgm:t>
    </dgm:pt>
    <dgm:pt modelId="{4229656B-5ECC-405D-AC69-E7D11D0EB4B6}" type="parTrans" cxnId="{FD13F464-6BBB-447D-8437-68109D6B9A63}">
      <dgm:prSet/>
      <dgm:spPr/>
      <dgm:t>
        <a:bodyPr/>
        <a:lstStyle/>
        <a:p>
          <a:endParaRPr lang="en-US"/>
        </a:p>
      </dgm:t>
    </dgm:pt>
    <dgm:pt modelId="{EEA48275-3BA0-4312-8275-9DDC827970AB}" type="sibTrans" cxnId="{FD13F464-6BBB-447D-8437-68109D6B9A63}">
      <dgm:prSet/>
      <dgm:spPr/>
      <dgm:t>
        <a:bodyPr/>
        <a:lstStyle/>
        <a:p>
          <a:endParaRPr lang="en-US"/>
        </a:p>
      </dgm:t>
    </dgm:pt>
    <dgm:pt modelId="{5BE94F2B-79E7-41AB-A7E2-4363385AF7BF}">
      <dgm:prSet custT="1"/>
      <dgm:spPr/>
      <dgm:t>
        <a:bodyPr/>
        <a:lstStyle/>
        <a:p>
          <a:r>
            <a:rPr lang="en-US" sz="1400" dirty="0"/>
            <a:t> COVID protocol at SBR.</a:t>
          </a:r>
        </a:p>
      </dgm:t>
    </dgm:pt>
    <dgm:pt modelId="{018B5854-6A93-49D6-B0EF-CDF8C86C4B1F}" type="parTrans" cxnId="{28A2A88D-9BF1-4EA6-8FDA-D100B4309089}">
      <dgm:prSet/>
      <dgm:spPr/>
      <dgm:t>
        <a:bodyPr/>
        <a:lstStyle/>
        <a:p>
          <a:endParaRPr lang="en-US"/>
        </a:p>
      </dgm:t>
    </dgm:pt>
    <dgm:pt modelId="{AB1BA551-3158-4194-B656-B5421F614C47}" type="sibTrans" cxnId="{28A2A88D-9BF1-4EA6-8FDA-D100B4309089}">
      <dgm:prSet/>
      <dgm:spPr/>
      <dgm:t>
        <a:bodyPr/>
        <a:lstStyle/>
        <a:p>
          <a:endParaRPr lang="en-US"/>
        </a:p>
      </dgm:t>
    </dgm:pt>
    <dgm:pt modelId="{E77E703A-7B32-4F06-825C-09D829F57590}">
      <dgm:prSet custT="1"/>
      <dgm:spPr/>
      <dgm:t>
        <a:bodyPr/>
        <a:lstStyle/>
        <a:p>
          <a:r>
            <a:rPr lang="en-US" sz="1400" dirty="0"/>
            <a:t> Incorrect checks.</a:t>
          </a:r>
        </a:p>
      </dgm:t>
    </dgm:pt>
    <dgm:pt modelId="{878470BC-4963-4AF1-A607-9963E5724B4F}" type="sibTrans" cxnId="{43C89D15-CB2B-442A-AD9E-4458787475D2}">
      <dgm:prSet/>
      <dgm:spPr/>
      <dgm:t>
        <a:bodyPr/>
        <a:lstStyle/>
        <a:p>
          <a:endParaRPr lang="en-US"/>
        </a:p>
      </dgm:t>
    </dgm:pt>
    <dgm:pt modelId="{0D08BDCB-90DC-4B72-AA62-FE1434B67186}" type="parTrans" cxnId="{43C89D15-CB2B-442A-AD9E-4458787475D2}">
      <dgm:prSet/>
      <dgm:spPr/>
      <dgm:t>
        <a:bodyPr/>
        <a:lstStyle/>
        <a:p>
          <a:endParaRPr lang="en-US"/>
        </a:p>
      </dgm:t>
    </dgm:pt>
    <dgm:pt modelId="{7C726C52-DB06-4DD8-A7EB-9E07452540AE}" type="pres">
      <dgm:prSet presAssocID="{FADD42AC-4ECD-4E94-AE80-697534A18D29}" presName="root" presStyleCnt="0">
        <dgm:presLayoutVars>
          <dgm:chMax/>
          <dgm:chPref/>
          <dgm:animLvl val="lvl"/>
        </dgm:presLayoutVars>
      </dgm:prSet>
      <dgm:spPr/>
    </dgm:pt>
    <dgm:pt modelId="{28E410F4-359F-43BC-98D2-7C509C478F48}" type="pres">
      <dgm:prSet presAssocID="{FADD42AC-4ECD-4E94-AE80-697534A18D29}" presName="divider" presStyleLbl="fgAcc1" presStyleIdx="0" presStyleCnt="1"/>
      <dgm:spPr/>
    </dgm:pt>
    <dgm:pt modelId="{864CF7BD-7B53-4554-A684-012DF60CA181}" type="pres">
      <dgm:prSet presAssocID="{FADD42AC-4ECD-4E94-AE80-697534A18D29}" presName="nodes" presStyleCnt="0">
        <dgm:presLayoutVars>
          <dgm:chMax/>
          <dgm:chPref/>
          <dgm:animLvl val="lvl"/>
        </dgm:presLayoutVars>
      </dgm:prSet>
      <dgm:spPr/>
    </dgm:pt>
    <dgm:pt modelId="{9B990324-8792-4F15-842F-B59F58D25036}" type="pres">
      <dgm:prSet presAssocID="{B0F6C24C-1E62-4687-826F-41C009D76A4F}" presName="composite" presStyleCnt="0"/>
      <dgm:spPr/>
    </dgm:pt>
    <dgm:pt modelId="{1C1857EF-6BDA-494F-9322-D8BF330474FD}" type="pres">
      <dgm:prSet presAssocID="{B0F6C24C-1E62-4687-826F-41C009D76A4F}" presName="L1TextContainer" presStyleLbl="alignNode1" presStyleIdx="0" presStyleCnt="5">
        <dgm:presLayoutVars>
          <dgm:chMax val="1"/>
          <dgm:chPref val="1"/>
          <dgm:bulletEnabled val="1"/>
        </dgm:presLayoutVars>
      </dgm:prSet>
      <dgm:spPr/>
    </dgm:pt>
    <dgm:pt modelId="{C199EF0C-9123-43C5-BBB6-A13F26D619FD}" type="pres">
      <dgm:prSet presAssocID="{B0F6C24C-1E62-4687-826F-41C009D76A4F}" presName="L2TextContainerWrapper" presStyleCnt="0">
        <dgm:presLayoutVars>
          <dgm:bulletEnabled val="1"/>
        </dgm:presLayoutVars>
      </dgm:prSet>
      <dgm:spPr/>
    </dgm:pt>
    <dgm:pt modelId="{24F55F8E-B807-4CFF-8028-1358325F088E}" type="pres">
      <dgm:prSet presAssocID="{B0F6C24C-1E62-4687-826F-41C009D76A4F}" presName="L2TextContainer" presStyleLbl="bgAccFollowNode1" presStyleIdx="0" presStyleCnt="5"/>
      <dgm:spPr/>
    </dgm:pt>
    <dgm:pt modelId="{552EEC89-3DFD-4D18-A616-223CD0E77885}" type="pres">
      <dgm:prSet presAssocID="{B0F6C24C-1E62-4687-826F-41C009D76A4F}" presName="FlexibleEmptyPlaceHolder" presStyleCnt="0"/>
      <dgm:spPr/>
    </dgm:pt>
    <dgm:pt modelId="{72D275B3-2797-4620-970B-84F3783E1244}" type="pres">
      <dgm:prSet presAssocID="{B0F6C24C-1E62-4687-826F-41C009D76A4F}" presName="ConnectLine" presStyleLbl="sibTrans1D1" presStyleIdx="0" presStyleCnt="5"/>
      <dgm:spPr/>
    </dgm:pt>
    <dgm:pt modelId="{1E836245-E919-4B9C-B80E-8FD1B4A087D2}" type="pres">
      <dgm:prSet presAssocID="{B0F6C24C-1E62-4687-826F-41C009D76A4F}" presName="ConnectorPoint" presStyleLbl="node1" presStyleIdx="0" presStyleCnt="5"/>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FDECD44-8ED7-4475-A903-A6D0F533CEA7}" type="pres">
      <dgm:prSet presAssocID="{B0F6C24C-1E62-4687-826F-41C009D76A4F}" presName="EmptyPlaceHolder" presStyleCnt="0"/>
      <dgm:spPr/>
    </dgm:pt>
    <dgm:pt modelId="{0454447C-9A37-4DAA-A9AF-4F1A82A46E9F}" type="pres">
      <dgm:prSet presAssocID="{89AAE652-0C68-47C7-916D-B491703A57A4}" presName="spaceBetweenRectangles" presStyleCnt="0"/>
      <dgm:spPr/>
    </dgm:pt>
    <dgm:pt modelId="{CF610B4B-65B4-44F2-BBE8-9F07FB20A592}" type="pres">
      <dgm:prSet presAssocID="{FE1AB21E-3866-444D-A00C-190E9E63E7AE}" presName="composite" presStyleCnt="0"/>
      <dgm:spPr/>
    </dgm:pt>
    <dgm:pt modelId="{497F3063-284C-4918-9014-1EE22823271B}" type="pres">
      <dgm:prSet presAssocID="{FE1AB21E-3866-444D-A00C-190E9E63E7AE}" presName="L1TextContainer" presStyleLbl="alignNode1" presStyleIdx="1" presStyleCnt="5">
        <dgm:presLayoutVars>
          <dgm:chMax val="1"/>
          <dgm:chPref val="1"/>
          <dgm:bulletEnabled val="1"/>
        </dgm:presLayoutVars>
      </dgm:prSet>
      <dgm:spPr/>
    </dgm:pt>
    <dgm:pt modelId="{7642E43E-325B-47A3-B993-D9B895FB5EF3}" type="pres">
      <dgm:prSet presAssocID="{FE1AB21E-3866-444D-A00C-190E9E63E7AE}" presName="L2TextContainerWrapper" presStyleCnt="0">
        <dgm:presLayoutVars>
          <dgm:bulletEnabled val="1"/>
        </dgm:presLayoutVars>
      </dgm:prSet>
      <dgm:spPr/>
    </dgm:pt>
    <dgm:pt modelId="{9C759720-0BE3-45B1-9C54-5EB1D23F364D}" type="pres">
      <dgm:prSet presAssocID="{FE1AB21E-3866-444D-A00C-190E9E63E7AE}" presName="L2TextContainer" presStyleLbl="bgAccFollowNode1" presStyleIdx="1" presStyleCnt="5"/>
      <dgm:spPr/>
    </dgm:pt>
    <dgm:pt modelId="{128357E6-0343-4E17-9E58-768596C5A331}" type="pres">
      <dgm:prSet presAssocID="{FE1AB21E-3866-444D-A00C-190E9E63E7AE}" presName="FlexibleEmptyPlaceHolder" presStyleCnt="0"/>
      <dgm:spPr/>
    </dgm:pt>
    <dgm:pt modelId="{557377E1-6E2C-4417-AB6B-67C5B420E287}" type="pres">
      <dgm:prSet presAssocID="{FE1AB21E-3866-444D-A00C-190E9E63E7AE}" presName="ConnectLine" presStyleLbl="sibTrans1D1" presStyleIdx="1" presStyleCnt="5"/>
      <dgm:spPr/>
    </dgm:pt>
    <dgm:pt modelId="{4EE57FF9-4353-41A5-8687-8D5F425D2C61}" type="pres">
      <dgm:prSet presAssocID="{FE1AB21E-3866-444D-A00C-190E9E63E7AE}" presName="ConnectorPoint" presStyleLbl="node1" presStyleIdx="1" presStyleCnt="5"/>
      <dgm:spPr>
        <a:solidFill>
          <a:schemeClr val="accent2">
            <a:hueOff val="2577445"/>
            <a:satOff val="-7397"/>
            <a:lumOff val="-11844"/>
            <a:alphaOff val="0"/>
          </a:schemeClr>
        </a:solidFill>
        <a:ln w="6350" cap="flat" cmpd="sng" algn="ctr">
          <a:solidFill>
            <a:schemeClr val="lt1">
              <a:hueOff val="0"/>
              <a:satOff val="0"/>
              <a:lumOff val="0"/>
              <a:alphaOff val="0"/>
            </a:schemeClr>
          </a:solidFill>
          <a:prstDash val="solid"/>
          <a:miter lim="800000"/>
        </a:ln>
        <a:effectLst/>
      </dgm:spPr>
    </dgm:pt>
    <dgm:pt modelId="{ACD4A34A-8E3B-4C62-A1AF-DFFDE3869B4A}" type="pres">
      <dgm:prSet presAssocID="{FE1AB21E-3866-444D-A00C-190E9E63E7AE}" presName="EmptyPlaceHolder" presStyleCnt="0"/>
      <dgm:spPr/>
    </dgm:pt>
    <dgm:pt modelId="{F5AA8152-BBE3-43C9-922B-5604955B309E}" type="pres">
      <dgm:prSet presAssocID="{EEA48275-3BA0-4312-8275-9DDC827970AB}" presName="spaceBetweenRectangles" presStyleCnt="0"/>
      <dgm:spPr/>
    </dgm:pt>
    <dgm:pt modelId="{5B1B0F2A-96D8-4477-8BB0-2D124CC514D5}" type="pres">
      <dgm:prSet presAssocID="{0135CEDD-A974-4CBA-A398-AB47DACE0DDF}" presName="composite" presStyleCnt="0"/>
      <dgm:spPr/>
    </dgm:pt>
    <dgm:pt modelId="{E3E8302F-2B33-4854-AB5D-43F8F6D44CBD}" type="pres">
      <dgm:prSet presAssocID="{0135CEDD-A974-4CBA-A398-AB47DACE0DDF}" presName="L1TextContainer" presStyleLbl="alignNode1" presStyleIdx="2" presStyleCnt="5">
        <dgm:presLayoutVars>
          <dgm:chMax val="1"/>
          <dgm:chPref val="1"/>
          <dgm:bulletEnabled val="1"/>
        </dgm:presLayoutVars>
      </dgm:prSet>
      <dgm:spPr/>
    </dgm:pt>
    <dgm:pt modelId="{466D7BC0-E7FB-4077-9705-EC2507EE738F}" type="pres">
      <dgm:prSet presAssocID="{0135CEDD-A974-4CBA-A398-AB47DACE0DDF}" presName="L2TextContainerWrapper" presStyleCnt="0">
        <dgm:presLayoutVars>
          <dgm:bulletEnabled val="1"/>
        </dgm:presLayoutVars>
      </dgm:prSet>
      <dgm:spPr/>
    </dgm:pt>
    <dgm:pt modelId="{7D774121-6271-41A1-B5BE-EBBD73A32722}" type="pres">
      <dgm:prSet presAssocID="{0135CEDD-A974-4CBA-A398-AB47DACE0DDF}" presName="L2TextContainer" presStyleLbl="bgAccFollowNode1" presStyleIdx="2" presStyleCnt="5"/>
      <dgm:spPr/>
    </dgm:pt>
    <dgm:pt modelId="{1C6DE1CA-D150-485E-95A2-0E5FB9DF4F52}" type="pres">
      <dgm:prSet presAssocID="{0135CEDD-A974-4CBA-A398-AB47DACE0DDF}" presName="FlexibleEmptyPlaceHolder" presStyleCnt="0"/>
      <dgm:spPr/>
    </dgm:pt>
    <dgm:pt modelId="{004F824E-1190-4B33-915A-802D56235FAB}" type="pres">
      <dgm:prSet presAssocID="{0135CEDD-A974-4CBA-A398-AB47DACE0DDF}" presName="ConnectLine" presStyleLbl="sibTrans1D1" presStyleIdx="2" presStyleCnt="5"/>
      <dgm:spPr/>
    </dgm:pt>
    <dgm:pt modelId="{8CC66D4E-3C1D-464C-83A0-71F61E1793B9}" type="pres">
      <dgm:prSet presAssocID="{0135CEDD-A974-4CBA-A398-AB47DACE0DDF}" presName="ConnectorPoint" presStyleLbl="node1" presStyleIdx="2" presStyleCnt="5"/>
      <dgm:spPr>
        <a:solidFill>
          <a:schemeClr val="accent2">
            <a:hueOff val="2147871"/>
            <a:satOff val="-6164"/>
            <a:lumOff val="-9870"/>
            <a:alphaOff val="0"/>
          </a:schemeClr>
        </a:solidFill>
        <a:ln w="6350" cap="flat" cmpd="sng" algn="ctr">
          <a:solidFill>
            <a:schemeClr val="lt1">
              <a:hueOff val="0"/>
              <a:satOff val="0"/>
              <a:lumOff val="0"/>
              <a:alphaOff val="0"/>
            </a:schemeClr>
          </a:solidFill>
          <a:prstDash val="solid"/>
          <a:miter lim="800000"/>
        </a:ln>
        <a:effectLst/>
      </dgm:spPr>
    </dgm:pt>
    <dgm:pt modelId="{3636A485-2A3A-4499-99D6-74A7D247F64E}" type="pres">
      <dgm:prSet presAssocID="{0135CEDD-A974-4CBA-A398-AB47DACE0DDF}" presName="EmptyPlaceHolder" presStyleCnt="0"/>
      <dgm:spPr/>
    </dgm:pt>
    <dgm:pt modelId="{312DF608-4F87-4FFD-8D9F-C7D15F06D79C}" type="pres">
      <dgm:prSet presAssocID="{9C88C7F8-A1BA-4A07-89CA-2511BE3D6FFC}" presName="spaceBetweenRectangles" presStyleCnt="0"/>
      <dgm:spPr/>
    </dgm:pt>
    <dgm:pt modelId="{30E87464-751A-4BCF-83C9-144A07E94C70}" type="pres">
      <dgm:prSet presAssocID="{AF623713-B4D6-4DB6-AC31-1CAFA37D5418}" presName="composite" presStyleCnt="0"/>
      <dgm:spPr/>
    </dgm:pt>
    <dgm:pt modelId="{FDD2526D-4968-4A83-A5CA-0144538969E3}" type="pres">
      <dgm:prSet presAssocID="{AF623713-B4D6-4DB6-AC31-1CAFA37D5418}" presName="L1TextContainer" presStyleLbl="alignNode1" presStyleIdx="3" presStyleCnt="5">
        <dgm:presLayoutVars>
          <dgm:chMax val="1"/>
          <dgm:chPref val="1"/>
          <dgm:bulletEnabled val="1"/>
        </dgm:presLayoutVars>
      </dgm:prSet>
      <dgm:spPr/>
    </dgm:pt>
    <dgm:pt modelId="{73F3E635-746F-463E-BE48-08D88A49A464}" type="pres">
      <dgm:prSet presAssocID="{AF623713-B4D6-4DB6-AC31-1CAFA37D5418}" presName="L2TextContainerWrapper" presStyleCnt="0">
        <dgm:presLayoutVars>
          <dgm:bulletEnabled val="1"/>
        </dgm:presLayoutVars>
      </dgm:prSet>
      <dgm:spPr/>
    </dgm:pt>
    <dgm:pt modelId="{7AF966D6-AB10-47C2-95D5-06A5130F0882}" type="pres">
      <dgm:prSet presAssocID="{AF623713-B4D6-4DB6-AC31-1CAFA37D5418}" presName="L2TextContainer" presStyleLbl="bgAccFollowNode1" presStyleIdx="3" presStyleCnt="5"/>
      <dgm:spPr/>
    </dgm:pt>
    <dgm:pt modelId="{8A6241E5-AD54-4C10-A1D7-2C4B5F8E30CE}" type="pres">
      <dgm:prSet presAssocID="{AF623713-B4D6-4DB6-AC31-1CAFA37D5418}" presName="FlexibleEmptyPlaceHolder" presStyleCnt="0"/>
      <dgm:spPr/>
    </dgm:pt>
    <dgm:pt modelId="{7FECCFB2-6817-4B13-943E-ACC4399DDB14}" type="pres">
      <dgm:prSet presAssocID="{AF623713-B4D6-4DB6-AC31-1CAFA37D5418}" presName="ConnectLine" presStyleLbl="sibTrans1D1" presStyleIdx="3" presStyleCnt="5"/>
      <dgm:spPr/>
    </dgm:pt>
    <dgm:pt modelId="{415F9CB2-F98D-4547-8305-E1C1F8FE51F0}" type="pres">
      <dgm:prSet presAssocID="{AF623713-B4D6-4DB6-AC31-1CAFA37D5418}" presName="ConnectorPoint" presStyleLbl="node1" presStyleIdx="3" presStyleCnt="5"/>
      <dgm:spPr>
        <a:solidFill>
          <a:schemeClr val="accent2">
            <a:hueOff val="4295743"/>
            <a:satOff val="-12329"/>
            <a:lumOff val="-19739"/>
            <a:alphaOff val="0"/>
          </a:schemeClr>
        </a:solidFill>
        <a:ln w="6350" cap="flat" cmpd="sng" algn="ctr">
          <a:solidFill>
            <a:schemeClr val="lt1">
              <a:hueOff val="0"/>
              <a:satOff val="0"/>
              <a:lumOff val="0"/>
              <a:alphaOff val="0"/>
            </a:schemeClr>
          </a:solidFill>
          <a:prstDash val="solid"/>
          <a:miter lim="800000"/>
        </a:ln>
        <a:effectLst/>
      </dgm:spPr>
    </dgm:pt>
    <dgm:pt modelId="{FF84D94C-A712-4246-897C-C0D4C5FCA99B}" type="pres">
      <dgm:prSet presAssocID="{AF623713-B4D6-4DB6-AC31-1CAFA37D5418}" presName="EmptyPlaceHolder" presStyleCnt="0"/>
      <dgm:spPr/>
    </dgm:pt>
    <dgm:pt modelId="{EC5F8DCF-6A8D-4E1E-8F16-F0485A7451D0}" type="pres">
      <dgm:prSet presAssocID="{50536D2A-46BA-44C2-9173-414F34F9D885}" presName="spaceBetweenRectangles" presStyleCnt="0"/>
      <dgm:spPr/>
    </dgm:pt>
    <dgm:pt modelId="{9A9FAD76-7DC8-4A59-B920-1302AD1B1500}" type="pres">
      <dgm:prSet presAssocID="{92C506F8-8284-45B9-A462-06E4915DCB09}" presName="composite" presStyleCnt="0"/>
      <dgm:spPr/>
    </dgm:pt>
    <dgm:pt modelId="{2FBEDD5F-C162-44FC-88C4-D465645A1A91}" type="pres">
      <dgm:prSet presAssocID="{92C506F8-8284-45B9-A462-06E4915DCB09}" presName="L1TextContainer" presStyleLbl="alignNode1" presStyleIdx="4" presStyleCnt="5">
        <dgm:presLayoutVars>
          <dgm:chMax val="1"/>
          <dgm:chPref val="1"/>
          <dgm:bulletEnabled val="1"/>
        </dgm:presLayoutVars>
      </dgm:prSet>
      <dgm:spPr/>
    </dgm:pt>
    <dgm:pt modelId="{B2C995E4-16DE-4176-8F42-57D3F29C6E48}" type="pres">
      <dgm:prSet presAssocID="{92C506F8-8284-45B9-A462-06E4915DCB09}" presName="L2TextContainerWrapper" presStyleCnt="0">
        <dgm:presLayoutVars>
          <dgm:bulletEnabled val="1"/>
        </dgm:presLayoutVars>
      </dgm:prSet>
      <dgm:spPr/>
    </dgm:pt>
    <dgm:pt modelId="{726CF562-E7DD-4AE3-A0F3-740C928008B2}" type="pres">
      <dgm:prSet presAssocID="{92C506F8-8284-45B9-A462-06E4915DCB09}" presName="L2TextContainer" presStyleLbl="bgAccFollowNode1" presStyleIdx="4" presStyleCnt="5"/>
      <dgm:spPr/>
    </dgm:pt>
    <dgm:pt modelId="{1C64D9BA-F6B8-4358-9021-44DB6CCAA2BC}" type="pres">
      <dgm:prSet presAssocID="{92C506F8-8284-45B9-A462-06E4915DCB09}" presName="FlexibleEmptyPlaceHolder" presStyleCnt="0"/>
      <dgm:spPr/>
    </dgm:pt>
    <dgm:pt modelId="{0671BE36-32C1-4E1C-A907-5163B86ED60A}" type="pres">
      <dgm:prSet presAssocID="{92C506F8-8284-45B9-A462-06E4915DCB09}" presName="ConnectLine" presStyleLbl="sibTrans1D1" presStyleIdx="4" presStyleCnt="5"/>
      <dgm:spPr/>
    </dgm:pt>
    <dgm:pt modelId="{5F38BB30-47F1-415A-A943-B0285EB30089}" type="pres">
      <dgm:prSet presAssocID="{92C506F8-8284-45B9-A462-06E4915DCB09}" presName="ConnectorPoint" presStyleLbl="node1" presStyleIdx="4" presStyleCnt="5"/>
      <dgm:spPr>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0FDDE6A6-6566-44AC-A3CF-1710C2CADD98}" type="pres">
      <dgm:prSet presAssocID="{92C506F8-8284-45B9-A462-06E4915DCB09}" presName="EmptyPlaceHolder" presStyleCnt="0"/>
      <dgm:spPr/>
    </dgm:pt>
  </dgm:ptLst>
  <dgm:cxnLst>
    <dgm:cxn modelId="{53DD390A-8EC9-4B14-A190-C3D386ACB15F}" type="presOf" srcId="{3EA71009-6D99-4687-BF39-2EA60BCDC301}" destId="{9C759720-0BE3-45B1-9C54-5EB1D23F364D}" srcOrd="0" destOrd="2" presId="urn:microsoft.com/office/officeart/2017/3/layout/HorizontalLabelsTimeline"/>
    <dgm:cxn modelId="{0C4B650A-FEA1-404E-B505-865D4EC1DCE6}" type="presOf" srcId="{FE1AB21E-3866-444D-A00C-190E9E63E7AE}" destId="{497F3063-284C-4918-9014-1EE22823271B}" srcOrd="0" destOrd="0" presId="urn:microsoft.com/office/officeart/2017/3/layout/HorizontalLabelsTimeline"/>
    <dgm:cxn modelId="{F426EA0F-98BA-4756-AE06-E6BB73A048F3}" srcId="{92C506F8-8284-45B9-A462-06E4915DCB09}" destId="{34B4A438-6D6A-4610-833D-F179ACD83EC1}" srcOrd="0" destOrd="0" parTransId="{35E18F59-CFAF-4629-9473-388A22D53DEA}" sibTransId="{E3028A3B-DCD8-4DD7-BB90-30417DC555EE}"/>
    <dgm:cxn modelId="{D8BA5013-9F68-4531-BDE2-FC0CD72B7B23}" srcId="{FADD42AC-4ECD-4E94-AE80-697534A18D29}" destId="{92C506F8-8284-45B9-A462-06E4915DCB09}" srcOrd="4" destOrd="0" parTransId="{14D04850-21AB-4D54-A6C9-A2AE7A2FD760}" sibTransId="{EB7F2BC3-926A-4454-BE8D-4C7D2700EC6B}"/>
    <dgm:cxn modelId="{43C89D15-CB2B-442A-AD9E-4458787475D2}" srcId="{158092C7-E586-4F5D-8A4C-8945BF7CC982}" destId="{E77E703A-7B32-4F06-825C-09D829F57590}" srcOrd="0" destOrd="0" parTransId="{0D08BDCB-90DC-4B72-AA62-FE1434B67186}" sibTransId="{878470BC-4963-4AF1-A607-9963E5724B4F}"/>
    <dgm:cxn modelId="{AE7F1B17-8435-4C55-90B7-0F03AA152FD5}" type="presOf" srcId="{794C1BD1-71AE-4841-B2AE-65F9D7850D9A}" destId="{9C759720-0BE3-45B1-9C54-5EB1D23F364D}" srcOrd="0" destOrd="0" presId="urn:microsoft.com/office/officeart/2017/3/layout/HorizontalLabelsTimeline"/>
    <dgm:cxn modelId="{A80FA21E-4779-49C5-97FB-650063B54EDE}" srcId="{794C1BD1-71AE-4841-B2AE-65F9D7850D9A}" destId="{3EA71009-6D99-4687-BF39-2EA60BCDC301}" srcOrd="1" destOrd="0" parTransId="{D0A3EB2F-F0A2-428C-B0D8-9F1307482831}" sibTransId="{023C455A-7C7D-441B-9F24-6EE2105581D2}"/>
    <dgm:cxn modelId="{BC8E8A27-AD78-4B57-B298-467227E2C93E}" type="presOf" srcId="{B0F6C24C-1E62-4687-826F-41C009D76A4F}" destId="{1C1857EF-6BDA-494F-9322-D8BF330474FD}" srcOrd="0" destOrd="0" presId="urn:microsoft.com/office/officeart/2017/3/layout/HorizontalLabelsTimeline"/>
    <dgm:cxn modelId="{DBFF9A29-755D-447F-B743-89C2D789B7A4}" type="presOf" srcId="{92C506F8-8284-45B9-A462-06E4915DCB09}" destId="{2FBEDD5F-C162-44FC-88C4-D465645A1A91}" srcOrd="0" destOrd="0" presId="urn:microsoft.com/office/officeart/2017/3/layout/HorizontalLabelsTimeline"/>
    <dgm:cxn modelId="{97E5E832-5E90-4E45-AE1A-451D708ADAED}" type="presOf" srcId="{34B4A438-6D6A-4610-833D-F179ACD83EC1}" destId="{726CF562-E7DD-4AE3-A0F3-740C928008B2}" srcOrd="0" destOrd="0" presId="urn:microsoft.com/office/officeart/2017/3/layout/HorizontalLabelsTimeline"/>
    <dgm:cxn modelId="{BEED385E-678C-4660-ACD4-AEBDE2CDFD28}" type="presOf" srcId="{ABD571D0-B1A6-4598-934D-5D17D6285C14}" destId="{9C759720-0BE3-45B1-9C54-5EB1D23F364D}" srcOrd="0" destOrd="1" presId="urn:microsoft.com/office/officeart/2017/3/layout/HorizontalLabelsTimeline"/>
    <dgm:cxn modelId="{D96B5661-7C91-4B13-83D3-5003336099FB}" type="presOf" srcId="{0135CEDD-A974-4CBA-A398-AB47DACE0DDF}" destId="{E3E8302F-2B33-4854-AB5D-43F8F6D44CBD}" srcOrd="0" destOrd="0" presId="urn:microsoft.com/office/officeart/2017/3/layout/HorizontalLabelsTimeline"/>
    <dgm:cxn modelId="{FD13F464-6BBB-447D-8437-68109D6B9A63}" srcId="{FADD42AC-4ECD-4E94-AE80-697534A18D29}" destId="{FE1AB21E-3866-444D-A00C-190E9E63E7AE}" srcOrd="1" destOrd="0" parTransId="{4229656B-5ECC-405D-AC69-E7D11D0EB4B6}" sibTransId="{EEA48275-3BA0-4312-8275-9DDC827970AB}"/>
    <dgm:cxn modelId="{25632D4B-93BF-4F31-8B92-A7CC7830E56B}" srcId="{AF623713-B4D6-4DB6-AC31-1CAFA37D5418}" destId="{CDBB765F-EE3F-4A70-89BB-5BBC6FBBC979}" srcOrd="0" destOrd="0" parTransId="{FBD17541-DE0B-4623-A437-299B136916C2}" sibTransId="{9C7B59F9-BD22-4F00-B40B-D5A98AA991C2}"/>
    <dgm:cxn modelId="{91DFA350-A8FD-472F-93EA-D77C7C087FD8}" srcId="{B0F6C24C-1E62-4687-826F-41C009D76A4F}" destId="{158092C7-E586-4F5D-8A4C-8945BF7CC982}" srcOrd="0" destOrd="0" parTransId="{17D84083-35F2-4EB0-B08C-48682A792B3C}" sibTransId="{CC3EAB5A-771F-41A9-8146-DB4F9F95BABC}"/>
    <dgm:cxn modelId="{384BED54-12E2-4B25-BEB4-EF9335B808BB}" type="presOf" srcId="{FADD42AC-4ECD-4E94-AE80-697534A18D29}" destId="{7C726C52-DB06-4DD8-A7EB-9E07452540AE}" srcOrd="0" destOrd="0" presId="urn:microsoft.com/office/officeart/2017/3/layout/HorizontalLabelsTimeline"/>
    <dgm:cxn modelId="{A568AA86-DCC8-4D22-9032-C9D98E1AA7A2}" srcId="{FADD42AC-4ECD-4E94-AE80-697534A18D29}" destId="{0135CEDD-A974-4CBA-A398-AB47DACE0DDF}" srcOrd="2" destOrd="0" parTransId="{B7948B0F-3331-4EDA-AF7C-B8E073642C16}" sibTransId="{9C88C7F8-A1BA-4A07-89CA-2511BE3D6FFC}"/>
    <dgm:cxn modelId="{3D52D189-5FA1-493B-B42D-985BF2E1E554}" type="presOf" srcId="{5BE94F2B-79E7-41AB-A7E2-4363385AF7BF}" destId="{24F55F8E-B807-4CFF-8028-1358325F088E}" srcOrd="0" destOrd="2" presId="urn:microsoft.com/office/officeart/2017/3/layout/HorizontalLabelsTimeline"/>
    <dgm:cxn modelId="{51D0438D-A066-4211-B1D8-6CEA2EAB4BA8}" type="presOf" srcId="{CDBB765F-EE3F-4A70-89BB-5BBC6FBBC979}" destId="{7AF966D6-AB10-47C2-95D5-06A5130F0882}" srcOrd="0" destOrd="0" presId="urn:microsoft.com/office/officeart/2017/3/layout/HorizontalLabelsTimeline"/>
    <dgm:cxn modelId="{28A2A88D-9BF1-4EA6-8FDA-D100B4309089}" srcId="{158092C7-E586-4F5D-8A4C-8945BF7CC982}" destId="{5BE94F2B-79E7-41AB-A7E2-4363385AF7BF}" srcOrd="1" destOrd="0" parTransId="{018B5854-6A93-49D6-B0EF-CDF8C86C4B1F}" sibTransId="{AB1BA551-3158-4194-B656-B5421F614C47}"/>
    <dgm:cxn modelId="{9560CB96-32E3-43B3-8322-BBB8E438F070}" type="presOf" srcId="{E77E703A-7B32-4F06-825C-09D829F57590}" destId="{24F55F8E-B807-4CFF-8028-1358325F088E}" srcOrd="0" destOrd="1" presId="urn:microsoft.com/office/officeart/2017/3/layout/HorizontalLabelsTimeline"/>
    <dgm:cxn modelId="{D03C039C-9677-4F0D-965B-ED0B5E8F0181}" type="presOf" srcId="{985BD725-1C40-400A-B802-1D391ADF90AC}" destId="{7D774121-6271-41A1-B5BE-EBBD73A32722}" srcOrd="0" destOrd="0" presId="urn:microsoft.com/office/officeart/2017/3/layout/HorizontalLabelsTimeline"/>
    <dgm:cxn modelId="{B882739F-90A5-4E7F-93B6-EFCF571E91FD}" srcId="{0135CEDD-A974-4CBA-A398-AB47DACE0DDF}" destId="{985BD725-1C40-400A-B802-1D391ADF90AC}" srcOrd="0" destOrd="0" parTransId="{CB22947F-50D6-4190-B6C7-D3672C5678B6}" sibTransId="{4E7C4547-CB12-4259-A343-EFD152754598}"/>
    <dgm:cxn modelId="{90C1E0A1-B040-4347-9938-407AD4341BC3}" type="presOf" srcId="{158092C7-E586-4F5D-8A4C-8945BF7CC982}" destId="{24F55F8E-B807-4CFF-8028-1358325F088E}" srcOrd="0" destOrd="0" presId="urn:microsoft.com/office/officeart/2017/3/layout/HorizontalLabelsTimeline"/>
    <dgm:cxn modelId="{1D2019A9-B661-42B1-A2FD-49D0208D79C4}" srcId="{FADD42AC-4ECD-4E94-AE80-697534A18D29}" destId="{B0F6C24C-1E62-4687-826F-41C009D76A4F}" srcOrd="0" destOrd="0" parTransId="{BA55102A-ED4C-4766-BB2C-EC18B185927B}" sibTransId="{89AAE652-0C68-47C7-916D-B491703A57A4}"/>
    <dgm:cxn modelId="{F107E1B6-C0A4-46C2-AA38-B4FECAD5B30C}" srcId="{794C1BD1-71AE-4841-B2AE-65F9D7850D9A}" destId="{ABD571D0-B1A6-4598-934D-5D17D6285C14}" srcOrd="0" destOrd="0" parTransId="{5BC92CB4-616F-4889-AD4F-65FF57256AF4}" sibTransId="{D32E9FEC-9530-49A5-8E59-D5A16B8DA125}"/>
    <dgm:cxn modelId="{46602AC0-2624-4CC7-905A-F773C811422E}" srcId="{FADD42AC-4ECD-4E94-AE80-697534A18D29}" destId="{AF623713-B4D6-4DB6-AC31-1CAFA37D5418}" srcOrd="3" destOrd="0" parTransId="{FAB4F8B2-9C93-4B17-A183-1B2FDFB76BB4}" sibTransId="{50536D2A-46BA-44C2-9173-414F34F9D885}"/>
    <dgm:cxn modelId="{8E5026CA-C7F7-471F-A78E-1816857B80B0}" type="presOf" srcId="{AF623713-B4D6-4DB6-AC31-1CAFA37D5418}" destId="{FDD2526D-4968-4A83-A5CA-0144538969E3}" srcOrd="0" destOrd="0" presId="urn:microsoft.com/office/officeart/2017/3/layout/HorizontalLabelsTimeline"/>
    <dgm:cxn modelId="{AEE05BD8-356D-4CFD-A411-C32B95BEAE96}" srcId="{FE1AB21E-3866-444D-A00C-190E9E63E7AE}" destId="{794C1BD1-71AE-4841-B2AE-65F9D7850D9A}" srcOrd="0" destOrd="0" parTransId="{BA207637-04D5-4377-BD38-743D2C105270}" sibTransId="{D1762B26-DD41-4319-B2F9-DD3B18F2268C}"/>
    <dgm:cxn modelId="{1CDCB516-A3FD-4F08-8EDF-1CE3202D7487}" type="presParOf" srcId="{7C726C52-DB06-4DD8-A7EB-9E07452540AE}" destId="{28E410F4-359F-43BC-98D2-7C509C478F48}" srcOrd="0" destOrd="0" presId="urn:microsoft.com/office/officeart/2017/3/layout/HorizontalLabelsTimeline"/>
    <dgm:cxn modelId="{EF994FF9-898F-4ED4-9AB7-F276A3AFDCF3}" type="presParOf" srcId="{7C726C52-DB06-4DD8-A7EB-9E07452540AE}" destId="{864CF7BD-7B53-4554-A684-012DF60CA181}" srcOrd="1" destOrd="0" presId="urn:microsoft.com/office/officeart/2017/3/layout/HorizontalLabelsTimeline"/>
    <dgm:cxn modelId="{E9120EE2-25F8-4DBF-8A88-8066BA7393EA}" type="presParOf" srcId="{864CF7BD-7B53-4554-A684-012DF60CA181}" destId="{9B990324-8792-4F15-842F-B59F58D25036}" srcOrd="0" destOrd="0" presId="urn:microsoft.com/office/officeart/2017/3/layout/HorizontalLabelsTimeline"/>
    <dgm:cxn modelId="{0BC3CC68-80A7-49C6-90C4-FB2CE61A7A91}" type="presParOf" srcId="{9B990324-8792-4F15-842F-B59F58D25036}" destId="{1C1857EF-6BDA-494F-9322-D8BF330474FD}" srcOrd="0" destOrd="0" presId="urn:microsoft.com/office/officeart/2017/3/layout/HorizontalLabelsTimeline"/>
    <dgm:cxn modelId="{8B2C1CF1-870A-46A7-A720-5FC6015F9FFD}" type="presParOf" srcId="{9B990324-8792-4F15-842F-B59F58D25036}" destId="{C199EF0C-9123-43C5-BBB6-A13F26D619FD}" srcOrd="1" destOrd="0" presId="urn:microsoft.com/office/officeart/2017/3/layout/HorizontalLabelsTimeline"/>
    <dgm:cxn modelId="{116D4CBA-9A1F-4E84-9362-1B309ADA3865}" type="presParOf" srcId="{C199EF0C-9123-43C5-BBB6-A13F26D619FD}" destId="{24F55F8E-B807-4CFF-8028-1358325F088E}" srcOrd="0" destOrd="0" presId="urn:microsoft.com/office/officeart/2017/3/layout/HorizontalLabelsTimeline"/>
    <dgm:cxn modelId="{563BB743-B5F1-42B0-898E-E8EA1CA97B04}" type="presParOf" srcId="{C199EF0C-9123-43C5-BBB6-A13F26D619FD}" destId="{552EEC89-3DFD-4D18-A616-223CD0E77885}" srcOrd="1" destOrd="0" presId="urn:microsoft.com/office/officeart/2017/3/layout/HorizontalLabelsTimeline"/>
    <dgm:cxn modelId="{CE7186A3-78A4-488B-B41B-ABADC2165797}" type="presParOf" srcId="{9B990324-8792-4F15-842F-B59F58D25036}" destId="{72D275B3-2797-4620-970B-84F3783E1244}" srcOrd="2" destOrd="0" presId="urn:microsoft.com/office/officeart/2017/3/layout/HorizontalLabelsTimeline"/>
    <dgm:cxn modelId="{BB9FB36E-8B72-425C-ACAA-8240F02EEE2B}" type="presParOf" srcId="{9B990324-8792-4F15-842F-B59F58D25036}" destId="{1E836245-E919-4B9C-B80E-8FD1B4A087D2}" srcOrd="3" destOrd="0" presId="urn:microsoft.com/office/officeart/2017/3/layout/HorizontalLabelsTimeline"/>
    <dgm:cxn modelId="{496F5369-C101-4CB6-9170-74621DB995E6}" type="presParOf" srcId="{9B990324-8792-4F15-842F-B59F58D25036}" destId="{8FDECD44-8ED7-4475-A903-A6D0F533CEA7}" srcOrd="4" destOrd="0" presId="urn:microsoft.com/office/officeart/2017/3/layout/HorizontalLabelsTimeline"/>
    <dgm:cxn modelId="{20AC1AFF-C8EB-4D78-9DF3-8C050422421A}" type="presParOf" srcId="{864CF7BD-7B53-4554-A684-012DF60CA181}" destId="{0454447C-9A37-4DAA-A9AF-4F1A82A46E9F}" srcOrd="1" destOrd="0" presId="urn:microsoft.com/office/officeart/2017/3/layout/HorizontalLabelsTimeline"/>
    <dgm:cxn modelId="{06E37D6E-2321-4A28-BCE9-8A45154113AE}" type="presParOf" srcId="{864CF7BD-7B53-4554-A684-012DF60CA181}" destId="{CF610B4B-65B4-44F2-BBE8-9F07FB20A592}" srcOrd="2" destOrd="0" presId="urn:microsoft.com/office/officeart/2017/3/layout/HorizontalLabelsTimeline"/>
    <dgm:cxn modelId="{DAFB9619-3DCC-42F1-AF38-5502DB2680C5}" type="presParOf" srcId="{CF610B4B-65B4-44F2-BBE8-9F07FB20A592}" destId="{497F3063-284C-4918-9014-1EE22823271B}" srcOrd="0" destOrd="0" presId="urn:microsoft.com/office/officeart/2017/3/layout/HorizontalLabelsTimeline"/>
    <dgm:cxn modelId="{EA750F4B-1F15-438B-9B84-E7F76DD9A4E9}" type="presParOf" srcId="{CF610B4B-65B4-44F2-BBE8-9F07FB20A592}" destId="{7642E43E-325B-47A3-B993-D9B895FB5EF3}" srcOrd="1" destOrd="0" presId="urn:microsoft.com/office/officeart/2017/3/layout/HorizontalLabelsTimeline"/>
    <dgm:cxn modelId="{E8E92E73-C475-4511-8EEC-06F834A119A5}" type="presParOf" srcId="{7642E43E-325B-47A3-B993-D9B895FB5EF3}" destId="{9C759720-0BE3-45B1-9C54-5EB1D23F364D}" srcOrd="0" destOrd="0" presId="urn:microsoft.com/office/officeart/2017/3/layout/HorizontalLabelsTimeline"/>
    <dgm:cxn modelId="{062FA43D-CDF2-4F5B-A69F-8521BD588185}" type="presParOf" srcId="{7642E43E-325B-47A3-B993-D9B895FB5EF3}" destId="{128357E6-0343-4E17-9E58-768596C5A331}" srcOrd="1" destOrd="0" presId="urn:microsoft.com/office/officeart/2017/3/layout/HorizontalLabelsTimeline"/>
    <dgm:cxn modelId="{398618EB-CADC-4610-BE3A-1405F6D604F1}" type="presParOf" srcId="{CF610B4B-65B4-44F2-BBE8-9F07FB20A592}" destId="{557377E1-6E2C-4417-AB6B-67C5B420E287}" srcOrd="2" destOrd="0" presId="urn:microsoft.com/office/officeart/2017/3/layout/HorizontalLabelsTimeline"/>
    <dgm:cxn modelId="{CB87B29D-ADD5-4AA3-BA2E-D463A3A59890}" type="presParOf" srcId="{CF610B4B-65B4-44F2-BBE8-9F07FB20A592}" destId="{4EE57FF9-4353-41A5-8687-8D5F425D2C61}" srcOrd="3" destOrd="0" presId="urn:microsoft.com/office/officeart/2017/3/layout/HorizontalLabelsTimeline"/>
    <dgm:cxn modelId="{7F315D6C-948F-426E-9AC7-C3F7954581AD}" type="presParOf" srcId="{CF610B4B-65B4-44F2-BBE8-9F07FB20A592}" destId="{ACD4A34A-8E3B-4C62-A1AF-DFFDE3869B4A}" srcOrd="4" destOrd="0" presId="urn:microsoft.com/office/officeart/2017/3/layout/HorizontalLabelsTimeline"/>
    <dgm:cxn modelId="{7C848A3C-D60D-4CFA-A596-2D6A92DB0E6E}" type="presParOf" srcId="{864CF7BD-7B53-4554-A684-012DF60CA181}" destId="{F5AA8152-BBE3-43C9-922B-5604955B309E}" srcOrd="3" destOrd="0" presId="urn:microsoft.com/office/officeart/2017/3/layout/HorizontalLabelsTimeline"/>
    <dgm:cxn modelId="{4BA5BD19-4380-414D-9441-8FF9E8D5EDC3}" type="presParOf" srcId="{864CF7BD-7B53-4554-A684-012DF60CA181}" destId="{5B1B0F2A-96D8-4477-8BB0-2D124CC514D5}" srcOrd="4" destOrd="0" presId="urn:microsoft.com/office/officeart/2017/3/layout/HorizontalLabelsTimeline"/>
    <dgm:cxn modelId="{F72E1933-5A2C-41F1-B6D8-1E270A1A74DC}" type="presParOf" srcId="{5B1B0F2A-96D8-4477-8BB0-2D124CC514D5}" destId="{E3E8302F-2B33-4854-AB5D-43F8F6D44CBD}" srcOrd="0" destOrd="0" presId="urn:microsoft.com/office/officeart/2017/3/layout/HorizontalLabelsTimeline"/>
    <dgm:cxn modelId="{A60EDDC7-0FE8-4CA5-87E0-4402AB70F32C}" type="presParOf" srcId="{5B1B0F2A-96D8-4477-8BB0-2D124CC514D5}" destId="{466D7BC0-E7FB-4077-9705-EC2507EE738F}" srcOrd="1" destOrd="0" presId="urn:microsoft.com/office/officeart/2017/3/layout/HorizontalLabelsTimeline"/>
    <dgm:cxn modelId="{67967D9F-C463-4D14-A86E-601FCBBDA16C}" type="presParOf" srcId="{466D7BC0-E7FB-4077-9705-EC2507EE738F}" destId="{7D774121-6271-41A1-B5BE-EBBD73A32722}" srcOrd="0" destOrd="0" presId="urn:microsoft.com/office/officeart/2017/3/layout/HorizontalLabelsTimeline"/>
    <dgm:cxn modelId="{78B50A3F-2895-4709-B938-7B7EFA0613DC}" type="presParOf" srcId="{466D7BC0-E7FB-4077-9705-EC2507EE738F}" destId="{1C6DE1CA-D150-485E-95A2-0E5FB9DF4F52}" srcOrd="1" destOrd="0" presId="urn:microsoft.com/office/officeart/2017/3/layout/HorizontalLabelsTimeline"/>
    <dgm:cxn modelId="{CCA53E76-D5CD-40AD-91DD-FF2CFCF1A393}" type="presParOf" srcId="{5B1B0F2A-96D8-4477-8BB0-2D124CC514D5}" destId="{004F824E-1190-4B33-915A-802D56235FAB}" srcOrd="2" destOrd="0" presId="urn:microsoft.com/office/officeart/2017/3/layout/HorizontalLabelsTimeline"/>
    <dgm:cxn modelId="{E967C4BD-18A6-4610-98CC-6068B20D2EEF}" type="presParOf" srcId="{5B1B0F2A-96D8-4477-8BB0-2D124CC514D5}" destId="{8CC66D4E-3C1D-464C-83A0-71F61E1793B9}" srcOrd="3" destOrd="0" presId="urn:microsoft.com/office/officeart/2017/3/layout/HorizontalLabelsTimeline"/>
    <dgm:cxn modelId="{E20C33C6-7867-4482-9995-BA195F3B0603}" type="presParOf" srcId="{5B1B0F2A-96D8-4477-8BB0-2D124CC514D5}" destId="{3636A485-2A3A-4499-99D6-74A7D247F64E}" srcOrd="4" destOrd="0" presId="urn:microsoft.com/office/officeart/2017/3/layout/HorizontalLabelsTimeline"/>
    <dgm:cxn modelId="{C2371E82-51EF-43C8-8D1A-77D540131B37}" type="presParOf" srcId="{864CF7BD-7B53-4554-A684-012DF60CA181}" destId="{312DF608-4F87-4FFD-8D9F-C7D15F06D79C}" srcOrd="5" destOrd="0" presId="urn:microsoft.com/office/officeart/2017/3/layout/HorizontalLabelsTimeline"/>
    <dgm:cxn modelId="{5E09E6CC-BFF8-4D26-A6AF-4B12E5E94687}" type="presParOf" srcId="{864CF7BD-7B53-4554-A684-012DF60CA181}" destId="{30E87464-751A-4BCF-83C9-144A07E94C70}" srcOrd="6" destOrd="0" presId="urn:microsoft.com/office/officeart/2017/3/layout/HorizontalLabelsTimeline"/>
    <dgm:cxn modelId="{A8D61286-0421-41FE-A647-9F130CAB7BE1}" type="presParOf" srcId="{30E87464-751A-4BCF-83C9-144A07E94C70}" destId="{FDD2526D-4968-4A83-A5CA-0144538969E3}" srcOrd="0" destOrd="0" presId="urn:microsoft.com/office/officeart/2017/3/layout/HorizontalLabelsTimeline"/>
    <dgm:cxn modelId="{99922B0D-DC36-4409-82FD-FF3FE9A42D40}" type="presParOf" srcId="{30E87464-751A-4BCF-83C9-144A07E94C70}" destId="{73F3E635-746F-463E-BE48-08D88A49A464}" srcOrd="1" destOrd="0" presId="urn:microsoft.com/office/officeart/2017/3/layout/HorizontalLabelsTimeline"/>
    <dgm:cxn modelId="{EEF0723B-4430-4030-A688-4BA48351E92A}" type="presParOf" srcId="{73F3E635-746F-463E-BE48-08D88A49A464}" destId="{7AF966D6-AB10-47C2-95D5-06A5130F0882}" srcOrd="0" destOrd="0" presId="urn:microsoft.com/office/officeart/2017/3/layout/HorizontalLabelsTimeline"/>
    <dgm:cxn modelId="{FE093DB5-5EA9-4A3C-AC85-422D6B7336BE}" type="presParOf" srcId="{73F3E635-746F-463E-BE48-08D88A49A464}" destId="{8A6241E5-AD54-4C10-A1D7-2C4B5F8E30CE}" srcOrd="1" destOrd="0" presId="urn:microsoft.com/office/officeart/2017/3/layout/HorizontalLabelsTimeline"/>
    <dgm:cxn modelId="{E576E0AF-051F-4347-A5D9-EE34692FDF28}" type="presParOf" srcId="{30E87464-751A-4BCF-83C9-144A07E94C70}" destId="{7FECCFB2-6817-4B13-943E-ACC4399DDB14}" srcOrd="2" destOrd="0" presId="urn:microsoft.com/office/officeart/2017/3/layout/HorizontalLabelsTimeline"/>
    <dgm:cxn modelId="{9D2F49DE-BCB4-476D-B7B9-C13540D17B77}" type="presParOf" srcId="{30E87464-751A-4BCF-83C9-144A07E94C70}" destId="{415F9CB2-F98D-4547-8305-E1C1F8FE51F0}" srcOrd="3" destOrd="0" presId="urn:microsoft.com/office/officeart/2017/3/layout/HorizontalLabelsTimeline"/>
    <dgm:cxn modelId="{823836BE-5FC8-4B57-992A-99CBF893AC97}" type="presParOf" srcId="{30E87464-751A-4BCF-83C9-144A07E94C70}" destId="{FF84D94C-A712-4246-897C-C0D4C5FCA99B}" srcOrd="4" destOrd="0" presId="urn:microsoft.com/office/officeart/2017/3/layout/HorizontalLabelsTimeline"/>
    <dgm:cxn modelId="{B17AAD2C-7AD4-4901-9913-90F5D221D51C}" type="presParOf" srcId="{864CF7BD-7B53-4554-A684-012DF60CA181}" destId="{EC5F8DCF-6A8D-4E1E-8F16-F0485A7451D0}" srcOrd="7" destOrd="0" presId="urn:microsoft.com/office/officeart/2017/3/layout/HorizontalLabelsTimeline"/>
    <dgm:cxn modelId="{2182BB79-D7E3-4302-BB14-8E137E37F98B}" type="presParOf" srcId="{864CF7BD-7B53-4554-A684-012DF60CA181}" destId="{9A9FAD76-7DC8-4A59-B920-1302AD1B1500}" srcOrd="8" destOrd="0" presId="urn:microsoft.com/office/officeart/2017/3/layout/HorizontalLabelsTimeline"/>
    <dgm:cxn modelId="{76790C19-AD78-492A-9E10-B83A6CD2C4A5}" type="presParOf" srcId="{9A9FAD76-7DC8-4A59-B920-1302AD1B1500}" destId="{2FBEDD5F-C162-44FC-88C4-D465645A1A91}" srcOrd="0" destOrd="0" presId="urn:microsoft.com/office/officeart/2017/3/layout/HorizontalLabelsTimeline"/>
    <dgm:cxn modelId="{E9F85779-D837-451B-AE0F-91AF81B783A6}" type="presParOf" srcId="{9A9FAD76-7DC8-4A59-B920-1302AD1B1500}" destId="{B2C995E4-16DE-4176-8F42-57D3F29C6E48}" srcOrd="1" destOrd="0" presId="urn:microsoft.com/office/officeart/2017/3/layout/HorizontalLabelsTimeline"/>
    <dgm:cxn modelId="{BF5C84C8-0802-430F-B0E8-E6F1D1ADDAF6}" type="presParOf" srcId="{B2C995E4-16DE-4176-8F42-57D3F29C6E48}" destId="{726CF562-E7DD-4AE3-A0F3-740C928008B2}" srcOrd="0" destOrd="0" presId="urn:microsoft.com/office/officeart/2017/3/layout/HorizontalLabelsTimeline"/>
    <dgm:cxn modelId="{42A3FD33-E153-4DB5-ADA6-1D02A483ECED}" type="presParOf" srcId="{B2C995E4-16DE-4176-8F42-57D3F29C6E48}" destId="{1C64D9BA-F6B8-4358-9021-44DB6CCAA2BC}" srcOrd="1" destOrd="0" presId="urn:microsoft.com/office/officeart/2017/3/layout/HorizontalLabelsTimeline"/>
    <dgm:cxn modelId="{308CA60B-40B5-49FC-B13B-B946C152C73A}" type="presParOf" srcId="{9A9FAD76-7DC8-4A59-B920-1302AD1B1500}" destId="{0671BE36-32C1-4E1C-A907-5163B86ED60A}" srcOrd="2" destOrd="0" presId="urn:microsoft.com/office/officeart/2017/3/layout/HorizontalLabelsTimeline"/>
    <dgm:cxn modelId="{82A708DC-6A88-4E0B-A042-D27CDB87BB75}" type="presParOf" srcId="{9A9FAD76-7DC8-4A59-B920-1302AD1B1500}" destId="{5F38BB30-47F1-415A-A943-B0285EB30089}" srcOrd="3" destOrd="0" presId="urn:microsoft.com/office/officeart/2017/3/layout/HorizontalLabelsTimeline"/>
    <dgm:cxn modelId="{936E1FB2-87E0-494A-804B-C66F5172E48A}" type="presParOf" srcId="{9A9FAD76-7DC8-4A59-B920-1302AD1B1500}" destId="{0FDDE6A6-6566-44AC-A3CF-1710C2CADD98}"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0A1704-D497-4643-A427-05CFC9848A6A}"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B94A687A-7CEB-48BE-BF98-31D6E94B4287}">
      <dgm:prSet/>
      <dgm:spPr/>
      <dgm:t>
        <a:bodyPr/>
        <a:lstStyle/>
        <a:p>
          <a:r>
            <a:rPr lang="en-US"/>
            <a:t>COVID protocol</a:t>
          </a:r>
        </a:p>
      </dgm:t>
    </dgm:pt>
    <dgm:pt modelId="{D3C8B6A0-8DBF-4203-8938-A3008BC56ECA}" type="parTrans" cxnId="{D781B797-5BC9-4913-959D-D61346F8DA91}">
      <dgm:prSet/>
      <dgm:spPr/>
      <dgm:t>
        <a:bodyPr/>
        <a:lstStyle/>
        <a:p>
          <a:endParaRPr lang="en-US"/>
        </a:p>
      </dgm:t>
    </dgm:pt>
    <dgm:pt modelId="{51772F29-409F-4972-B90E-1A0E3C65AD80}" type="sibTrans" cxnId="{D781B797-5BC9-4913-959D-D61346F8DA91}">
      <dgm:prSet/>
      <dgm:spPr/>
      <dgm:t>
        <a:bodyPr/>
        <a:lstStyle/>
        <a:p>
          <a:endParaRPr lang="en-US"/>
        </a:p>
      </dgm:t>
    </dgm:pt>
    <dgm:pt modelId="{A81CCAFE-D2A2-4103-AC04-B60C6E18A9AF}">
      <dgm:prSet/>
      <dgm:spPr/>
      <dgm:t>
        <a:bodyPr/>
        <a:lstStyle/>
        <a:p>
          <a:r>
            <a:rPr lang="en-US"/>
            <a:t>No visitors</a:t>
          </a:r>
        </a:p>
      </dgm:t>
    </dgm:pt>
    <dgm:pt modelId="{208B75D7-1F27-4CCB-B60A-8214A785E06F}" type="parTrans" cxnId="{AF1DC8B2-0202-4DBE-B815-66D8808D5E03}">
      <dgm:prSet/>
      <dgm:spPr/>
      <dgm:t>
        <a:bodyPr/>
        <a:lstStyle/>
        <a:p>
          <a:endParaRPr lang="en-US"/>
        </a:p>
      </dgm:t>
    </dgm:pt>
    <dgm:pt modelId="{0F50B135-E1E7-42A2-AC2C-9F0F00386B33}" type="sibTrans" cxnId="{AF1DC8B2-0202-4DBE-B815-66D8808D5E03}">
      <dgm:prSet/>
      <dgm:spPr/>
      <dgm:t>
        <a:bodyPr/>
        <a:lstStyle/>
        <a:p>
          <a:endParaRPr lang="en-US"/>
        </a:p>
      </dgm:t>
    </dgm:pt>
    <dgm:pt modelId="{5F82D9B8-7BF0-4B9E-95EC-94844B8DBE59}">
      <dgm:prSet/>
      <dgm:spPr/>
      <dgm:t>
        <a:bodyPr/>
        <a:lstStyle/>
        <a:p>
          <a:r>
            <a:rPr lang="en-US"/>
            <a:t>Hiring authority</a:t>
          </a:r>
        </a:p>
      </dgm:t>
    </dgm:pt>
    <dgm:pt modelId="{37E8813B-3F36-4CAB-920B-2B6B1A9BCD7F}" type="parTrans" cxnId="{C6CA40E3-559C-4395-969C-373EA2B5D1A4}">
      <dgm:prSet/>
      <dgm:spPr/>
      <dgm:t>
        <a:bodyPr/>
        <a:lstStyle/>
        <a:p>
          <a:endParaRPr lang="en-US"/>
        </a:p>
      </dgm:t>
    </dgm:pt>
    <dgm:pt modelId="{E23169BD-C35B-4059-8FC3-7DBA7FE6A2F2}" type="sibTrans" cxnId="{C6CA40E3-559C-4395-969C-373EA2B5D1A4}">
      <dgm:prSet/>
      <dgm:spPr/>
      <dgm:t>
        <a:bodyPr/>
        <a:lstStyle/>
        <a:p>
          <a:endParaRPr lang="en-US"/>
        </a:p>
      </dgm:t>
    </dgm:pt>
    <dgm:pt modelId="{8F64DCEC-98A1-47A2-9F4F-0E50655B5C4F}">
      <dgm:prSet/>
      <dgm:spPr/>
      <dgm:t>
        <a:bodyPr/>
        <a:lstStyle/>
        <a:p>
          <a:r>
            <a:rPr lang="en-US"/>
            <a:t>Extra steps</a:t>
          </a:r>
        </a:p>
      </dgm:t>
    </dgm:pt>
    <dgm:pt modelId="{130CC4F1-B2A8-4B5D-ACB2-4376512618E0}" type="parTrans" cxnId="{6DD0AAB9-3CFE-4CA0-ACA0-7CA0E07079CE}">
      <dgm:prSet/>
      <dgm:spPr/>
      <dgm:t>
        <a:bodyPr/>
        <a:lstStyle/>
        <a:p>
          <a:endParaRPr lang="en-US"/>
        </a:p>
      </dgm:t>
    </dgm:pt>
    <dgm:pt modelId="{C4DDBF72-E00E-43A8-AF2F-824C22AAA109}" type="sibTrans" cxnId="{6DD0AAB9-3CFE-4CA0-ACA0-7CA0E07079CE}">
      <dgm:prSet/>
      <dgm:spPr/>
      <dgm:t>
        <a:bodyPr/>
        <a:lstStyle/>
        <a:p>
          <a:endParaRPr lang="en-US"/>
        </a:p>
      </dgm:t>
    </dgm:pt>
    <dgm:pt modelId="{C45F419B-79B9-4DD9-88E9-1D78549C07FA}">
      <dgm:prSet/>
      <dgm:spPr/>
      <dgm:t>
        <a:bodyPr/>
        <a:lstStyle/>
        <a:p>
          <a:r>
            <a:rPr lang="en-US"/>
            <a:t>“Timely and Dutifully” submitted payment</a:t>
          </a:r>
        </a:p>
      </dgm:t>
    </dgm:pt>
    <dgm:pt modelId="{571B45CF-1C32-40CC-A3A9-3B5DAF46F728}" type="parTrans" cxnId="{317FED0A-632C-41FC-B9AC-BAF42EEA5AAA}">
      <dgm:prSet/>
      <dgm:spPr/>
      <dgm:t>
        <a:bodyPr/>
        <a:lstStyle/>
        <a:p>
          <a:endParaRPr lang="en-US"/>
        </a:p>
      </dgm:t>
    </dgm:pt>
    <dgm:pt modelId="{C2DB3058-05B9-445E-B5EA-3F4A2B327A45}" type="sibTrans" cxnId="{317FED0A-632C-41FC-B9AC-BAF42EEA5AAA}">
      <dgm:prSet/>
      <dgm:spPr/>
      <dgm:t>
        <a:bodyPr/>
        <a:lstStyle/>
        <a:p>
          <a:endParaRPr lang="en-US"/>
        </a:p>
      </dgm:t>
    </dgm:pt>
    <dgm:pt modelId="{718171B6-984A-437C-83CB-E616C65DC317}">
      <dgm:prSet/>
      <dgm:spPr/>
      <dgm:t>
        <a:bodyPr/>
        <a:lstStyle/>
        <a:p>
          <a:r>
            <a:rPr lang="en-US"/>
            <a:t>1 year deadline..</a:t>
          </a:r>
        </a:p>
      </dgm:t>
    </dgm:pt>
    <dgm:pt modelId="{8EC5516A-0012-4932-A556-4792BABE36EC}" type="parTrans" cxnId="{6E5495AE-8F8B-4651-B94A-216658644A13}">
      <dgm:prSet/>
      <dgm:spPr/>
      <dgm:t>
        <a:bodyPr/>
        <a:lstStyle/>
        <a:p>
          <a:endParaRPr lang="en-US"/>
        </a:p>
      </dgm:t>
    </dgm:pt>
    <dgm:pt modelId="{BAED5B9E-BAFE-408B-8FF2-5E710D76CC57}" type="sibTrans" cxnId="{6E5495AE-8F8B-4651-B94A-216658644A13}">
      <dgm:prSet/>
      <dgm:spPr/>
      <dgm:t>
        <a:bodyPr/>
        <a:lstStyle/>
        <a:p>
          <a:endParaRPr lang="en-US"/>
        </a:p>
      </dgm:t>
    </dgm:pt>
    <dgm:pt modelId="{77D03667-ED34-4137-8957-AA162E79A32B}">
      <dgm:prSet/>
      <dgm:spPr/>
      <dgm:t>
        <a:bodyPr/>
        <a:lstStyle/>
        <a:p>
          <a:r>
            <a:rPr lang="en-US"/>
            <a:t>Protocol</a:t>
          </a:r>
        </a:p>
      </dgm:t>
    </dgm:pt>
    <dgm:pt modelId="{7555B53B-8E0F-42C0-9DDC-D8CF8ED67C64}" type="parTrans" cxnId="{7170B76F-7EE5-4CD6-98F1-99DE3BB9DC5D}">
      <dgm:prSet/>
      <dgm:spPr/>
      <dgm:t>
        <a:bodyPr/>
        <a:lstStyle/>
        <a:p>
          <a:endParaRPr lang="en-US"/>
        </a:p>
      </dgm:t>
    </dgm:pt>
    <dgm:pt modelId="{499DACF0-4714-4C34-AAF1-79DBABF975E7}" type="sibTrans" cxnId="{7170B76F-7EE5-4CD6-98F1-99DE3BB9DC5D}">
      <dgm:prSet/>
      <dgm:spPr/>
      <dgm:t>
        <a:bodyPr/>
        <a:lstStyle/>
        <a:p>
          <a:endParaRPr lang="en-US"/>
        </a:p>
      </dgm:t>
    </dgm:pt>
    <dgm:pt modelId="{82983534-01AB-45E3-9F6B-66F5EA7E0321}">
      <dgm:prSet/>
      <dgm:spPr/>
      <dgm:t>
        <a:bodyPr/>
        <a:lstStyle/>
        <a:p>
          <a:r>
            <a:rPr lang="en-US"/>
            <a:t>Non-acceptance </a:t>
          </a:r>
        </a:p>
      </dgm:t>
    </dgm:pt>
    <dgm:pt modelId="{60CAC158-192E-48B7-B3B8-21737780F45E}" type="parTrans" cxnId="{109FCC56-5739-43F9-A259-631A7ADB0D0C}">
      <dgm:prSet/>
      <dgm:spPr/>
      <dgm:t>
        <a:bodyPr/>
        <a:lstStyle/>
        <a:p>
          <a:endParaRPr lang="en-US"/>
        </a:p>
      </dgm:t>
    </dgm:pt>
    <dgm:pt modelId="{A0E7932B-EFE7-4AA7-8B6E-B1306D9D2B1A}" type="sibTrans" cxnId="{109FCC56-5739-43F9-A259-631A7ADB0D0C}">
      <dgm:prSet/>
      <dgm:spPr/>
      <dgm:t>
        <a:bodyPr/>
        <a:lstStyle/>
        <a:p>
          <a:endParaRPr lang="en-US"/>
        </a:p>
      </dgm:t>
    </dgm:pt>
    <dgm:pt modelId="{E20E9DE4-F2C3-48F2-ACA2-36C00413B55C}">
      <dgm:prSet/>
      <dgm:spPr/>
      <dgm:t>
        <a:bodyPr/>
        <a:lstStyle/>
        <a:p>
          <a:r>
            <a:rPr lang="en-US"/>
            <a:t>Timeliness/procedure</a:t>
          </a:r>
        </a:p>
      </dgm:t>
    </dgm:pt>
    <dgm:pt modelId="{F5128BD1-027C-419A-85AD-6C846020DF59}" type="parTrans" cxnId="{2622D59B-67BF-40A2-9A74-2F17E844EA82}">
      <dgm:prSet/>
      <dgm:spPr/>
      <dgm:t>
        <a:bodyPr/>
        <a:lstStyle/>
        <a:p>
          <a:endParaRPr lang="en-US"/>
        </a:p>
      </dgm:t>
    </dgm:pt>
    <dgm:pt modelId="{17BA7712-E80D-43B2-872F-C4BFE93DB0EC}" type="sibTrans" cxnId="{2622D59B-67BF-40A2-9A74-2F17E844EA82}">
      <dgm:prSet/>
      <dgm:spPr/>
      <dgm:t>
        <a:bodyPr/>
        <a:lstStyle/>
        <a:p>
          <a:endParaRPr lang="en-US"/>
        </a:p>
      </dgm:t>
    </dgm:pt>
    <dgm:pt modelId="{D063BF43-BCB6-48AC-8A39-02E95DF726EA}" type="pres">
      <dgm:prSet presAssocID="{550A1704-D497-4643-A427-05CFC9848A6A}" presName="Name0" presStyleCnt="0">
        <dgm:presLayoutVars>
          <dgm:dir/>
          <dgm:animLvl val="lvl"/>
          <dgm:resizeHandles val="exact"/>
        </dgm:presLayoutVars>
      </dgm:prSet>
      <dgm:spPr/>
    </dgm:pt>
    <dgm:pt modelId="{F905273E-5B3C-4897-9CFE-7CDF741CBAFD}" type="pres">
      <dgm:prSet presAssocID="{B94A687A-7CEB-48BE-BF98-31D6E94B4287}" presName="linNode" presStyleCnt="0"/>
      <dgm:spPr/>
    </dgm:pt>
    <dgm:pt modelId="{92435354-42DA-48EC-80FA-F8BBC3784422}" type="pres">
      <dgm:prSet presAssocID="{B94A687A-7CEB-48BE-BF98-31D6E94B4287}" presName="parentText" presStyleLbl="node1" presStyleIdx="0" presStyleCnt="4">
        <dgm:presLayoutVars>
          <dgm:chMax val="1"/>
          <dgm:bulletEnabled val="1"/>
        </dgm:presLayoutVars>
      </dgm:prSet>
      <dgm:spPr/>
    </dgm:pt>
    <dgm:pt modelId="{DEEEC6F5-051B-48DA-90E2-9BC7F9FA117C}" type="pres">
      <dgm:prSet presAssocID="{B94A687A-7CEB-48BE-BF98-31D6E94B4287}" presName="descendantText" presStyleLbl="alignAccFollowNode1" presStyleIdx="0" presStyleCnt="4">
        <dgm:presLayoutVars>
          <dgm:bulletEnabled val="1"/>
        </dgm:presLayoutVars>
      </dgm:prSet>
      <dgm:spPr/>
    </dgm:pt>
    <dgm:pt modelId="{724F8BBD-663A-4ECB-A379-9E7C0F644F93}" type="pres">
      <dgm:prSet presAssocID="{51772F29-409F-4972-B90E-1A0E3C65AD80}" presName="sp" presStyleCnt="0"/>
      <dgm:spPr/>
    </dgm:pt>
    <dgm:pt modelId="{01E0E5B4-B4D5-4771-AFF9-1D56EF928151}" type="pres">
      <dgm:prSet presAssocID="{5F82D9B8-7BF0-4B9E-95EC-94844B8DBE59}" presName="linNode" presStyleCnt="0"/>
      <dgm:spPr/>
    </dgm:pt>
    <dgm:pt modelId="{9D6D9DF5-49EE-422C-A42E-BB2E481A6904}" type="pres">
      <dgm:prSet presAssocID="{5F82D9B8-7BF0-4B9E-95EC-94844B8DBE59}" presName="parentText" presStyleLbl="node1" presStyleIdx="1" presStyleCnt="4">
        <dgm:presLayoutVars>
          <dgm:chMax val="1"/>
          <dgm:bulletEnabled val="1"/>
        </dgm:presLayoutVars>
      </dgm:prSet>
      <dgm:spPr/>
    </dgm:pt>
    <dgm:pt modelId="{D172FCCD-109D-4293-B5E9-7C158A74BC8A}" type="pres">
      <dgm:prSet presAssocID="{5F82D9B8-7BF0-4B9E-95EC-94844B8DBE59}" presName="descendantText" presStyleLbl="alignAccFollowNode1" presStyleIdx="1" presStyleCnt="4">
        <dgm:presLayoutVars>
          <dgm:bulletEnabled val="1"/>
        </dgm:presLayoutVars>
      </dgm:prSet>
      <dgm:spPr/>
    </dgm:pt>
    <dgm:pt modelId="{5F1144B0-D392-4BC5-877D-9B038738910E}" type="pres">
      <dgm:prSet presAssocID="{E23169BD-C35B-4059-8FC3-7DBA7FE6A2F2}" presName="sp" presStyleCnt="0"/>
      <dgm:spPr/>
    </dgm:pt>
    <dgm:pt modelId="{75079A3A-AF05-47D8-BFDB-DC65857FE972}" type="pres">
      <dgm:prSet presAssocID="{C45F419B-79B9-4DD9-88E9-1D78549C07FA}" presName="linNode" presStyleCnt="0"/>
      <dgm:spPr/>
    </dgm:pt>
    <dgm:pt modelId="{AD6F51EC-02ED-4105-8826-F23BA9C4FEB0}" type="pres">
      <dgm:prSet presAssocID="{C45F419B-79B9-4DD9-88E9-1D78549C07FA}" presName="parentText" presStyleLbl="node1" presStyleIdx="2" presStyleCnt="4">
        <dgm:presLayoutVars>
          <dgm:chMax val="1"/>
          <dgm:bulletEnabled val="1"/>
        </dgm:presLayoutVars>
      </dgm:prSet>
      <dgm:spPr/>
    </dgm:pt>
    <dgm:pt modelId="{7A823ACF-08BD-459D-9959-94BEF3878411}" type="pres">
      <dgm:prSet presAssocID="{C45F419B-79B9-4DD9-88E9-1D78549C07FA}" presName="descendantText" presStyleLbl="alignAccFollowNode1" presStyleIdx="2" presStyleCnt="4">
        <dgm:presLayoutVars>
          <dgm:bulletEnabled val="1"/>
        </dgm:presLayoutVars>
      </dgm:prSet>
      <dgm:spPr/>
    </dgm:pt>
    <dgm:pt modelId="{E94FD4C2-139B-4FC0-A7BF-0C60AAC1F083}" type="pres">
      <dgm:prSet presAssocID="{C2DB3058-05B9-445E-B5EA-3F4A2B327A45}" presName="sp" presStyleCnt="0"/>
      <dgm:spPr/>
    </dgm:pt>
    <dgm:pt modelId="{D2E85FE3-26A1-4EB4-AEA2-BD5E185716A4}" type="pres">
      <dgm:prSet presAssocID="{82983534-01AB-45E3-9F6B-66F5EA7E0321}" presName="linNode" presStyleCnt="0"/>
      <dgm:spPr/>
    </dgm:pt>
    <dgm:pt modelId="{E56CE4D1-F46F-461F-9BB6-00455B825B77}" type="pres">
      <dgm:prSet presAssocID="{82983534-01AB-45E3-9F6B-66F5EA7E0321}" presName="parentText" presStyleLbl="node1" presStyleIdx="3" presStyleCnt="4">
        <dgm:presLayoutVars>
          <dgm:chMax val="1"/>
          <dgm:bulletEnabled val="1"/>
        </dgm:presLayoutVars>
      </dgm:prSet>
      <dgm:spPr/>
    </dgm:pt>
    <dgm:pt modelId="{281335EC-7E78-40DD-A059-E61D98CD35BB}" type="pres">
      <dgm:prSet presAssocID="{82983534-01AB-45E3-9F6B-66F5EA7E0321}" presName="descendantText" presStyleLbl="alignAccFollowNode1" presStyleIdx="3" presStyleCnt="4">
        <dgm:presLayoutVars>
          <dgm:bulletEnabled val="1"/>
        </dgm:presLayoutVars>
      </dgm:prSet>
      <dgm:spPr/>
    </dgm:pt>
  </dgm:ptLst>
  <dgm:cxnLst>
    <dgm:cxn modelId="{317FED0A-632C-41FC-B9AC-BAF42EEA5AAA}" srcId="{550A1704-D497-4643-A427-05CFC9848A6A}" destId="{C45F419B-79B9-4DD9-88E9-1D78549C07FA}" srcOrd="2" destOrd="0" parTransId="{571B45CF-1C32-40CC-A3A9-3B5DAF46F728}" sibTransId="{C2DB3058-05B9-445E-B5EA-3F4A2B327A45}"/>
    <dgm:cxn modelId="{D3089623-BA7D-47B5-B67E-1867DA708643}" type="presOf" srcId="{82983534-01AB-45E3-9F6B-66F5EA7E0321}" destId="{E56CE4D1-F46F-461F-9BB6-00455B825B77}" srcOrd="0" destOrd="0" presId="urn:microsoft.com/office/officeart/2005/8/layout/vList5"/>
    <dgm:cxn modelId="{6293325C-BC5D-4413-BC36-DF4079272480}" type="presOf" srcId="{77D03667-ED34-4137-8957-AA162E79A32B}" destId="{7A823ACF-08BD-459D-9959-94BEF3878411}" srcOrd="0" destOrd="1" presId="urn:microsoft.com/office/officeart/2005/8/layout/vList5"/>
    <dgm:cxn modelId="{87859D63-C50C-473F-B483-070F0C6AFB07}" type="presOf" srcId="{718171B6-984A-437C-83CB-E616C65DC317}" destId="{7A823ACF-08BD-459D-9959-94BEF3878411}" srcOrd="0" destOrd="0" presId="urn:microsoft.com/office/officeart/2005/8/layout/vList5"/>
    <dgm:cxn modelId="{E0CC2B4B-3762-407D-A4CD-14F83A1A939D}" type="presOf" srcId="{B94A687A-7CEB-48BE-BF98-31D6E94B4287}" destId="{92435354-42DA-48EC-80FA-F8BBC3784422}" srcOrd="0" destOrd="0" presId="urn:microsoft.com/office/officeart/2005/8/layout/vList5"/>
    <dgm:cxn modelId="{7170B76F-7EE5-4CD6-98F1-99DE3BB9DC5D}" srcId="{C45F419B-79B9-4DD9-88E9-1D78549C07FA}" destId="{77D03667-ED34-4137-8957-AA162E79A32B}" srcOrd="1" destOrd="0" parTransId="{7555B53B-8E0F-42C0-9DDC-D8CF8ED67C64}" sibTransId="{499DACF0-4714-4C34-AAF1-79DBABF975E7}"/>
    <dgm:cxn modelId="{109FCC56-5739-43F9-A259-631A7ADB0D0C}" srcId="{550A1704-D497-4643-A427-05CFC9848A6A}" destId="{82983534-01AB-45E3-9F6B-66F5EA7E0321}" srcOrd="3" destOrd="0" parTransId="{60CAC158-192E-48B7-B3B8-21737780F45E}" sibTransId="{A0E7932B-EFE7-4AA7-8B6E-B1306D9D2B1A}"/>
    <dgm:cxn modelId="{8F18D558-5604-4E41-9F57-E592F3E2649E}" type="presOf" srcId="{E20E9DE4-F2C3-48F2-ACA2-36C00413B55C}" destId="{281335EC-7E78-40DD-A059-E61D98CD35BB}" srcOrd="0" destOrd="0" presId="urn:microsoft.com/office/officeart/2005/8/layout/vList5"/>
    <dgm:cxn modelId="{D781B797-5BC9-4913-959D-D61346F8DA91}" srcId="{550A1704-D497-4643-A427-05CFC9848A6A}" destId="{B94A687A-7CEB-48BE-BF98-31D6E94B4287}" srcOrd="0" destOrd="0" parTransId="{D3C8B6A0-8DBF-4203-8938-A3008BC56ECA}" sibTransId="{51772F29-409F-4972-B90E-1A0E3C65AD80}"/>
    <dgm:cxn modelId="{2622D59B-67BF-40A2-9A74-2F17E844EA82}" srcId="{82983534-01AB-45E3-9F6B-66F5EA7E0321}" destId="{E20E9DE4-F2C3-48F2-ACA2-36C00413B55C}" srcOrd="0" destOrd="0" parTransId="{F5128BD1-027C-419A-85AD-6C846020DF59}" sibTransId="{17BA7712-E80D-43B2-872F-C4BFE93DB0EC}"/>
    <dgm:cxn modelId="{6E5495AE-8F8B-4651-B94A-216658644A13}" srcId="{C45F419B-79B9-4DD9-88E9-1D78549C07FA}" destId="{718171B6-984A-437C-83CB-E616C65DC317}" srcOrd="0" destOrd="0" parTransId="{8EC5516A-0012-4932-A556-4792BABE36EC}" sibTransId="{BAED5B9E-BAFE-408B-8FF2-5E710D76CC57}"/>
    <dgm:cxn modelId="{AF1DC8B2-0202-4DBE-B815-66D8808D5E03}" srcId="{B94A687A-7CEB-48BE-BF98-31D6E94B4287}" destId="{A81CCAFE-D2A2-4103-AC04-B60C6E18A9AF}" srcOrd="0" destOrd="0" parTransId="{208B75D7-1F27-4CCB-B60A-8214A785E06F}" sibTransId="{0F50B135-E1E7-42A2-AC2C-9F0F00386B33}"/>
    <dgm:cxn modelId="{6DD0AAB9-3CFE-4CA0-ACA0-7CA0E07079CE}" srcId="{5F82D9B8-7BF0-4B9E-95EC-94844B8DBE59}" destId="{8F64DCEC-98A1-47A2-9F4F-0E50655B5C4F}" srcOrd="0" destOrd="0" parTransId="{130CC4F1-B2A8-4B5D-ACB2-4376512618E0}" sibTransId="{C4DDBF72-E00E-43A8-AF2F-824C22AAA109}"/>
    <dgm:cxn modelId="{885002C1-4182-4B86-8E75-34925C8D7325}" type="presOf" srcId="{550A1704-D497-4643-A427-05CFC9848A6A}" destId="{D063BF43-BCB6-48AC-8A39-02E95DF726EA}" srcOrd="0" destOrd="0" presId="urn:microsoft.com/office/officeart/2005/8/layout/vList5"/>
    <dgm:cxn modelId="{B27B37C4-3A96-4CFA-82EC-C56FC7B07741}" type="presOf" srcId="{5F82D9B8-7BF0-4B9E-95EC-94844B8DBE59}" destId="{9D6D9DF5-49EE-422C-A42E-BB2E481A6904}" srcOrd="0" destOrd="0" presId="urn:microsoft.com/office/officeart/2005/8/layout/vList5"/>
    <dgm:cxn modelId="{BAFB81D5-D3F3-4C74-8234-8CF7DCAC660F}" type="presOf" srcId="{8F64DCEC-98A1-47A2-9F4F-0E50655B5C4F}" destId="{D172FCCD-109D-4293-B5E9-7C158A74BC8A}" srcOrd="0" destOrd="0" presId="urn:microsoft.com/office/officeart/2005/8/layout/vList5"/>
    <dgm:cxn modelId="{552B3DD6-85FC-4EB5-AC31-E5DFB7874D92}" type="presOf" srcId="{C45F419B-79B9-4DD9-88E9-1D78549C07FA}" destId="{AD6F51EC-02ED-4105-8826-F23BA9C4FEB0}" srcOrd="0" destOrd="0" presId="urn:microsoft.com/office/officeart/2005/8/layout/vList5"/>
    <dgm:cxn modelId="{C6CA40E3-559C-4395-969C-373EA2B5D1A4}" srcId="{550A1704-D497-4643-A427-05CFC9848A6A}" destId="{5F82D9B8-7BF0-4B9E-95EC-94844B8DBE59}" srcOrd="1" destOrd="0" parTransId="{37E8813B-3F36-4CAB-920B-2B6B1A9BCD7F}" sibTransId="{E23169BD-C35B-4059-8FC3-7DBA7FE6A2F2}"/>
    <dgm:cxn modelId="{82DDAAF0-8189-4E6E-94B0-EDFD41ABFA23}" type="presOf" srcId="{A81CCAFE-D2A2-4103-AC04-B60C6E18A9AF}" destId="{DEEEC6F5-051B-48DA-90E2-9BC7F9FA117C}" srcOrd="0" destOrd="0" presId="urn:microsoft.com/office/officeart/2005/8/layout/vList5"/>
    <dgm:cxn modelId="{1C8024A8-F453-4F38-B253-3ACE99EE16DA}" type="presParOf" srcId="{D063BF43-BCB6-48AC-8A39-02E95DF726EA}" destId="{F905273E-5B3C-4897-9CFE-7CDF741CBAFD}" srcOrd="0" destOrd="0" presId="urn:microsoft.com/office/officeart/2005/8/layout/vList5"/>
    <dgm:cxn modelId="{E0560B4B-26C5-4CBF-9053-B78356D12D8F}" type="presParOf" srcId="{F905273E-5B3C-4897-9CFE-7CDF741CBAFD}" destId="{92435354-42DA-48EC-80FA-F8BBC3784422}" srcOrd="0" destOrd="0" presId="urn:microsoft.com/office/officeart/2005/8/layout/vList5"/>
    <dgm:cxn modelId="{715854D4-345E-46AA-8683-B4D87F347B36}" type="presParOf" srcId="{F905273E-5B3C-4897-9CFE-7CDF741CBAFD}" destId="{DEEEC6F5-051B-48DA-90E2-9BC7F9FA117C}" srcOrd="1" destOrd="0" presId="urn:microsoft.com/office/officeart/2005/8/layout/vList5"/>
    <dgm:cxn modelId="{950F61C6-9472-4061-A169-7237BD513498}" type="presParOf" srcId="{D063BF43-BCB6-48AC-8A39-02E95DF726EA}" destId="{724F8BBD-663A-4ECB-A379-9E7C0F644F93}" srcOrd="1" destOrd="0" presId="urn:microsoft.com/office/officeart/2005/8/layout/vList5"/>
    <dgm:cxn modelId="{E9AFB45C-6944-44F0-8C7D-C13AE4B25C20}" type="presParOf" srcId="{D063BF43-BCB6-48AC-8A39-02E95DF726EA}" destId="{01E0E5B4-B4D5-4771-AFF9-1D56EF928151}" srcOrd="2" destOrd="0" presId="urn:microsoft.com/office/officeart/2005/8/layout/vList5"/>
    <dgm:cxn modelId="{6AE1ACDC-8AE9-4ECA-B973-F6B288B01E9C}" type="presParOf" srcId="{01E0E5B4-B4D5-4771-AFF9-1D56EF928151}" destId="{9D6D9DF5-49EE-422C-A42E-BB2E481A6904}" srcOrd="0" destOrd="0" presId="urn:microsoft.com/office/officeart/2005/8/layout/vList5"/>
    <dgm:cxn modelId="{830C9EA4-8E25-4A41-9FEF-09E3909BCB03}" type="presParOf" srcId="{01E0E5B4-B4D5-4771-AFF9-1D56EF928151}" destId="{D172FCCD-109D-4293-B5E9-7C158A74BC8A}" srcOrd="1" destOrd="0" presId="urn:microsoft.com/office/officeart/2005/8/layout/vList5"/>
    <dgm:cxn modelId="{2C1D4648-14F2-406C-9DA0-ADF5A0420151}" type="presParOf" srcId="{D063BF43-BCB6-48AC-8A39-02E95DF726EA}" destId="{5F1144B0-D392-4BC5-877D-9B038738910E}" srcOrd="3" destOrd="0" presId="urn:microsoft.com/office/officeart/2005/8/layout/vList5"/>
    <dgm:cxn modelId="{F7E53966-5021-415E-91B9-E4E7EABE3EAE}" type="presParOf" srcId="{D063BF43-BCB6-48AC-8A39-02E95DF726EA}" destId="{75079A3A-AF05-47D8-BFDB-DC65857FE972}" srcOrd="4" destOrd="0" presId="urn:microsoft.com/office/officeart/2005/8/layout/vList5"/>
    <dgm:cxn modelId="{E3C9267B-3DBB-4791-AD79-394F0D5287AC}" type="presParOf" srcId="{75079A3A-AF05-47D8-BFDB-DC65857FE972}" destId="{AD6F51EC-02ED-4105-8826-F23BA9C4FEB0}" srcOrd="0" destOrd="0" presId="urn:microsoft.com/office/officeart/2005/8/layout/vList5"/>
    <dgm:cxn modelId="{DC7CC6B0-8CB9-49AA-B5AD-F7EBADC23C18}" type="presParOf" srcId="{75079A3A-AF05-47D8-BFDB-DC65857FE972}" destId="{7A823ACF-08BD-459D-9959-94BEF3878411}" srcOrd="1" destOrd="0" presId="urn:microsoft.com/office/officeart/2005/8/layout/vList5"/>
    <dgm:cxn modelId="{5F6AA301-DD7C-49B9-9A0B-7D6F530F435B}" type="presParOf" srcId="{D063BF43-BCB6-48AC-8A39-02E95DF726EA}" destId="{E94FD4C2-139B-4FC0-A7BF-0C60AAC1F083}" srcOrd="5" destOrd="0" presId="urn:microsoft.com/office/officeart/2005/8/layout/vList5"/>
    <dgm:cxn modelId="{DD5E595F-6271-4727-9249-5BFD0DAF3AFB}" type="presParOf" srcId="{D063BF43-BCB6-48AC-8A39-02E95DF726EA}" destId="{D2E85FE3-26A1-4EB4-AEA2-BD5E185716A4}" srcOrd="6" destOrd="0" presId="urn:microsoft.com/office/officeart/2005/8/layout/vList5"/>
    <dgm:cxn modelId="{C3B82862-77D1-44B6-B5E8-D112EB663879}" type="presParOf" srcId="{D2E85FE3-26A1-4EB4-AEA2-BD5E185716A4}" destId="{E56CE4D1-F46F-461F-9BB6-00455B825B77}" srcOrd="0" destOrd="0" presId="urn:microsoft.com/office/officeart/2005/8/layout/vList5"/>
    <dgm:cxn modelId="{43D751C0-41FB-48D8-91FF-DFDF829A79B9}" type="presParOf" srcId="{D2E85FE3-26A1-4EB4-AEA2-BD5E185716A4}" destId="{281335EC-7E78-40DD-A059-E61D98CD35B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17C80-2562-470F-86B3-C57405CACBF4}">
      <dsp:nvSpPr>
        <dsp:cNvPr id="0" name=""/>
        <dsp:cNvSpPr/>
      </dsp:nvSpPr>
      <dsp:spPr>
        <a:xfrm>
          <a:off x="953450" y="59"/>
          <a:ext cx="1796848" cy="89842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Actuarial interest </a:t>
          </a:r>
          <a:r>
            <a:rPr lang="en-US" sz="1100" b="1" kern="1200" dirty="0">
              <a:sym typeface="Wingdings" panose="05000000000000000000" pitchFamily="2" charset="2"/>
            </a:rPr>
            <a:t></a:t>
          </a:r>
          <a:r>
            <a:rPr lang="en-US" sz="1100" b="1" kern="1200" dirty="0"/>
            <a:t> </a:t>
          </a:r>
          <a:r>
            <a:rPr lang="en-US" sz="1100" b="0" kern="1200" dirty="0"/>
            <a:t>estimated value of the benefit that a member has built up in a fund to the date of exit. </a:t>
          </a:r>
        </a:p>
      </dsp:txBody>
      <dsp:txXfrm>
        <a:off x="979764" y="26373"/>
        <a:ext cx="1744220" cy="845796"/>
      </dsp:txXfrm>
    </dsp:sp>
    <dsp:sp modelId="{96D639E2-B4C9-4EC3-A387-5FBAFEB3A57D}">
      <dsp:nvSpPr>
        <dsp:cNvPr id="0" name=""/>
        <dsp:cNvSpPr/>
      </dsp:nvSpPr>
      <dsp:spPr>
        <a:xfrm>
          <a:off x="1133135" y="898483"/>
          <a:ext cx="179684" cy="673818"/>
        </a:xfrm>
        <a:custGeom>
          <a:avLst/>
          <a:gdLst/>
          <a:ahLst/>
          <a:cxnLst/>
          <a:rect l="0" t="0" r="0" b="0"/>
          <a:pathLst>
            <a:path>
              <a:moveTo>
                <a:pt x="0" y="0"/>
              </a:moveTo>
              <a:lnTo>
                <a:pt x="0" y="673818"/>
              </a:lnTo>
              <a:lnTo>
                <a:pt x="179684" y="67381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C13B69-AEB0-45C8-8896-B9376A7053B0}">
      <dsp:nvSpPr>
        <dsp:cNvPr id="0" name=""/>
        <dsp:cNvSpPr/>
      </dsp:nvSpPr>
      <dsp:spPr>
        <a:xfrm>
          <a:off x="1312820" y="1123089"/>
          <a:ext cx="1437479" cy="89842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The amount of money the Fund is holding in order to fund the expected future benefit payment to the member.</a:t>
          </a:r>
        </a:p>
      </dsp:txBody>
      <dsp:txXfrm>
        <a:off x="1339134" y="1149403"/>
        <a:ext cx="1384851" cy="845796"/>
      </dsp:txXfrm>
    </dsp:sp>
    <dsp:sp modelId="{F20DC23F-8AE3-462C-99C5-183684F32EAB}">
      <dsp:nvSpPr>
        <dsp:cNvPr id="0" name=""/>
        <dsp:cNvSpPr/>
      </dsp:nvSpPr>
      <dsp:spPr>
        <a:xfrm>
          <a:off x="3199511" y="59"/>
          <a:ext cx="1796848" cy="898424"/>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Factors: </a:t>
          </a:r>
          <a:endParaRPr lang="en-US" sz="1100" kern="1200"/>
        </a:p>
      </dsp:txBody>
      <dsp:txXfrm>
        <a:off x="3225825" y="26373"/>
        <a:ext cx="1744220" cy="845796"/>
      </dsp:txXfrm>
    </dsp:sp>
    <dsp:sp modelId="{5DD19B78-CB4C-4580-ACAF-CC9430189140}">
      <dsp:nvSpPr>
        <dsp:cNvPr id="0" name=""/>
        <dsp:cNvSpPr/>
      </dsp:nvSpPr>
      <dsp:spPr>
        <a:xfrm>
          <a:off x="3379196" y="898483"/>
          <a:ext cx="179684" cy="673818"/>
        </a:xfrm>
        <a:custGeom>
          <a:avLst/>
          <a:gdLst/>
          <a:ahLst/>
          <a:cxnLst/>
          <a:rect l="0" t="0" r="0" b="0"/>
          <a:pathLst>
            <a:path>
              <a:moveTo>
                <a:pt x="0" y="0"/>
              </a:moveTo>
              <a:lnTo>
                <a:pt x="0" y="673818"/>
              </a:lnTo>
              <a:lnTo>
                <a:pt x="179684" y="67381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97E1E2-C2B9-4B6C-8328-3788861D5FC9}">
      <dsp:nvSpPr>
        <dsp:cNvPr id="0" name=""/>
        <dsp:cNvSpPr/>
      </dsp:nvSpPr>
      <dsp:spPr>
        <a:xfrm>
          <a:off x="3558881" y="1123089"/>
          <a:ext cx="1437479" cy="89842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Demographic: expected number of withdrawals, deaths and retirements at each age, life expectancy.</a:t>
          </a:r>
        </a:p>
      </dsp:txBody>
      <dsp:txXfrm>
        <a:off x="3585195" y="1149403"/>
        <a:ext cx="1384851" cy="845796"/>
      </dsp:txXfrm>
    </dsp:sp>
    <dsp:sp modelId="{46F4DC97-4CBD-42A6-8B6E-B949427E0043}">
      <dsp:nvSpPr>
        <dsp:cNvPr id="0" name=""/>
        <dsp:cNvSpPr/>
      </dsp:nvSpPr>
      <dsp:spPr>
        <a:xfrm>
          <a:off x="3379196" y="898483"/>
          <a:ext cx="179684" cy="1796848"/>
        </a:xfrm>
        <a:custGeom>
          <a:avLst/>
          <a:gdLst/>
          <a:ahLst/>
          <a:cxnLst/>
          <a:rect l="0" t="0" r="0" b="0"/>
          <a:pathLst>
            <a:path>
              <a:moveTo>
                <a:pt x="0" y="0"/>
              </a:moveTo>
              <a:lnTo>
                <a:pt x="0" y="1796848"/>
              </a:lnTo>
              <a:lnTo>
                <a:pt x="179684" y="179684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33DE20-BBC7-40D5-83C0-D26D81FBCD92}">
      <dsp:nvSpPr>
        <dsp:cNvPr id="0" name=""/>
        <dsp:cNvSpPr/>
      </dsp:nvSpPr>
      <dsp:spPr>
        <a:xfrm>
          <a:off x="3558881" y="2246120"/>
          <a:ext cx="1437479" cy="89842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Economic: expected levels of future inflation, interest rates, salary increases, pension increases. </a:t>
          </a:r>
        </a:p>
      </dsp:txBody>
      <dsp:txXfrm>
        <a:off x="3585195" y="2272434"/>
        <a:ext cx="1384851" cy="845796"/>
      </dsp:txXfrm>
    </dsp:sp>
    <dsp:sp modelId="{868D8C16-5FB8-46A8-8CE7-3A407FFBABD9}">
      <dsp:nvSpPr>
        <dsp:cNvPr id="0" name=""/>
        <dsp:cNvSpPr/>
      </dsp:nvSpPr>
      <dsp:spPr>
        <a:xfrm>
          <a:off x="5445572" y="59"/>
          <a:ext cx="1796848" cy="898424"/>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Importance</a:t>
          </a:r>
          <a:r>
            <a:rPr lang="en-US" sz="1100" kern="1200"/>
            <a:t>:</a:t>
          </a:r>
        </a:p>
      </dsp:txBody>
      <dsp:txXfrm>
        <a:off x="5471886" y="26373"/>
        <a:ext cx="1744220" cy="845796"/>
      </dsp:txXfrm>
    </dsp:sp>
    <dsp:sp modelId="{3D6C3EB3-49A6-4243-B72C-AAA455D05EB4}">
      <dsp:nvSpPr>
        <dsp:cNvPr id="0" name=""/>
        <dsp:cNvSpPr/>
      </dsp:nvSpPr>
      <dsp:spPr>
        <a:xfrm>
          <a:off x="5625257" y="898483"/>
          <a:ext cx="172899" cy="679631"/>
        </a:xfrm>
        <a:custGeom>
          <a:avLst/>
          <a:gdLst/>
          <a:ahLst/>
          <a:cxnLst/>
          <a:rect l="0" t="0" r="0" b="0"/>
          <a:pathLst>
            <a:path>
              <a:moveTo>
                <a:pt x="0" y="0"/>
              </a:moveTo>
              <a:lnTo>
                <a:pt x="0" y="679631"/>
              </a:lnTo>
              <a:lnTo>
                <a:pt x="172899" y="679631"/>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85DA00-3B64-43CD-AE28-1F5FFB48D4C3}">
      <dsp:nvSpPr>
        <dsp:cNvPr id="0" name=""/>
        <dsp:cNvSpPr/>
      </dsp:nvSpPr>
      <dsp:spPr>
        <a:xfrm>
          <a:off x="5798157" y="1128902"/>
          <a:ext cx="1437479" cy="89842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Protecting the pot!</a:t>
          </a:r>
        </a:p>
      </dsp:txBody>
      <dsp:txXfrm>
        <a:off x="5824471" y="1155216"/>
        <a:ext cx="1384851" cy="845796"/>
      </dsp:txXfrm>
    </dsp:sp>
    <dsp:sp modelId="{7316879E-3CE5-46CD-83AD-3FFB00A5F15E}">
      <dsp:nvSpPr>
        <dsp:cNvPr id="0" name=""/>
        <dsp:cNvSpPr/>
      </dsp:nvSpPr>
      <dsp:spPr>
        <a:xfrm>
          <a:off x="5625257" y="898483"/>
          <a:ext cx="179684" cy="1796848"/>
        </a:xfrm>
        <a:custGeom>
          <a:avLst/>
          <a:gdLst/>
          <a:ahLst/>
          <a:cxnLst/>
          <a:rect l="0" t="0" r="0" b="0"/>
          <a:pathLst>
            <a:path>
              <a:moveTo>
                <a:pt x="0" y="0"/>
              </a:moveTo>
              <a:lnTo>
                <a:pt x="0" y="1796848"/>
              </a:lnTo>
              <a:lnTo>
                <a:pt x="179684" y="179684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936AC4-E3D1-464F-9126-C94B9E1F715E}">
      <dsp:nvSpPr>
        <dsp:cNvPr id="0" name=""/>
        <dsp:cNvSpPr/>
      </dsp:nvSpPr>
      <dsp:spPr>
        <a:xfrm>
          <a:off x="5804942" y="2246120"/>
          <a:ext cx="1437479" cy="89842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“Puts the person paying late in the same position as the person who all long was having retirement deductions taken from her paycheck.” </a:t>
          </a:r>
          <a:r>
            <a:rPr lang="en-US" sz="800" i="1" kern="1200" dirty="0"/>
            <a:t>McDonough v. Quincy Retirement Board</a:t>
          </a:r>
          <a:r>
            <a:rPr lang="en-US" sz="800" kern="1200" dirty="0"/>
            <a:t>, CR-13-357 (DALA Nov. 9, 2016). </a:t>
          </a:r>
        </a:p>
      </dsp:txBody>
      <dsp:txXfrm>
        <a:off x="5831256" y="2272434"/>
        <a:ext cx="1384851" cy="8457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E4825-0CF3-4752-B5E2-86C9313A7924}">
      <dsp:nvSpPr>
        <dsp:cNvPr id="0" name=""/>
        <dsp:cNvSpPr/>
      </dsp:nvSpPr>
      <dsp:spPr>
        <a:xfrm>
          <a:off x="0" y="60242"/>
          <a:ext cx="4131533" cy="75859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Communication with member.</a:t>
          </a:r>
        </a:p>
      </dsp:txBody>
      <dsp:txXfrm>
        <a:off x="37032" y="97274"/>
        <a:ext cx="4057469" cy="684534"/>
      </dsp:txXfrm>
    </dsp:sp>
    <dsp:sp modelId="{318C1FA6-8027-4BF6-8BAB-D2DD26FD98CE}">
      <dsp:nvSpPr>
        <dsp:cNvPr id="0" name=""/>
        <dsp:cNvSpPr/>
      </dsp:nvSpPr>
      <dsp:spPr>
        <a:xfrm>
          <a:off x="0" y="873561"/>
          <a:ext cx="4131533" cy="758598"/>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Protecting and best serving member interests.</a:t>
          </a:r>
        </a:p>
      </dsp:txBody>
      <dsp:txXfrm>
        <a:off x="37032" y="910593"/>
        <a:ext cx="4057469" cy="684534"/>
      </dsp:txXfrm>
    </dsp:sp>
    <dsp:sp modelId="{E907719F-DA47-4A74-8F52-07589BBBE8E4}">
      <dsp:nvSpPr>
        <dsp:cNvPr id="0" name=""/>
        <dsp:cNvSpPr/>
      </dsp:nvSpPr>
      <dsp:spPr>
        <a:xfrm>
          <a:off x="0" y="1686880"/>
          <a:ext cx="4131533" cy="758598"/>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Application alone, ≠ enough.  </a:t>
          </a:r>
        </a:p>
      </dsp:txBody>
      <dsp:txXfrm>
        <a:off x="37032" y="1723912"/>
        <a:ext cx="4057469" cy="684534"/>
      </dsp:txXfrm>
    </dsp:sp>
    <dsp:sp modelId="{B496CE02-8154-4B73-AD74-26AC80325501}">
      <dsp:nvSpPr>
        <dsp:cNvPr id="0" name=""/>
        <dsp:cNvSpPr/>
      </dsp:nvSpPr>
      <dsp:spPr>
        <a:xfrm>
          <a:off x="0" y="2500198"/>
          <a:ext cx="4131533" cy="758598"/>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Mitigating circumstances… </a:t>
          </a:r>
        </a:p>
      </dsp:txBody>
      <dsp:txXfrm>
        <a:off x="37032" y="2537230"/>
        <a:ext cx="4057469" cy="684534"/>
      </dsp:txXfrm>
    </dsp:sp>
    <dsp:sp modelId="{619CD035-E907-4544-95E5-E8AF86F86C40}">
      <dsp:nvSpPr>
        <dsp:cNvPr id="0" name=""/>
        <dsp:cNvSpPr/>
      </dsp:nvSpPr>
      <dsp:spPr>
        <a:xfrm>
          <a:off x="0" y="3313517"/>
          <a:ext cx="4131533" cy="758598"/>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Administrative errors…</a:t>
          </a:r>
        </a:p>
      </dsp:txBody>
      <dsp:txXfrm>
        <a:off x="37032" y="3350549"/>
        <a:ext cx="4057469" cy="684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43F8B-7ACA-4F3E-9144-F5E02324C7FB}">
      <dsp:nvSpPr>
        <dsp:cNvPr id="0" name=""/>
        <dsp:cNvSpPr/>
      </dsp:nvSpPr>
      <dsp:spPr>
        <a:xfrm>
          <a:off x="1000" y="255429"/>
          <a:ext cx="2341106" cy="11705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Buyback interest </a:t>
          </a:r>
          <a:r>
            <a:rPr lang="en-US" sz="1100" kern="1200">
              <a:sym typeface="Wingdings" panose="05000000000000000000" pitchFamily="2" charset="2"/>
            </a:rPr>
            <a:t></a:t>
          </a:r>
          <a:r>
            <a:rPr lang="en-US" sz="1100" kern="1200"/>
            <a:t>  rate used when calculating the cost of buying back missed pensionable service </a:t>
          </a:r>
        </a:p>
      </dsp:txBody>
      <dsp:txXfrm>
        <a:off x="35284" y="289713"/>
        <a:ext cx="2272538" cy="1101985"/>
      </dsp:txXfrm>
    </dsp:sp>
    <dsp:sp modelId="{4A94876F-6A5B-4655-9889-A1EE26F65B74}">
      <dsp:nvSpPr>
        <dsp:cNvPr id="0" name=""/>
        <dsp:cNvSpPr/>
      </dsp:nvSpPr>
      <dsp:spPr>
        <a:xfrm>
          <a:off x="235111" y="1425982"/>
          <a:ext cx="234110" cy="877914"/>
        </a:xfrm>
        <a:custGeom>
          <a:avLst/>
          <a:gdLst/>
          <a:ahLst/>
          <a:cxnLst/>
          <a:rect l="0" t="0" r="0" b="0"/>
          <a:pathLst>
            <a:path>
              <a:moveTo>
                <a:pt x="0" y="0"/>
              </a:moveTo>
              <a:lnTo>
                <a:pt x="0" y="877914"/>
              </a:lnTo>
              <a:lnTo>
                <a:pt x="234110" y="877914"/>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CCE29A-B85C-4542-BEBF-ECD29BA11652}">
      <dsp:nvSpPr>
        <dsp:cNvPr id="0" name=""/>
        <dsp:cNvSpPr/>
      </dsp:nvSpPr>
      <dsp:spPr>
        <a:xfrm>
          <a:off x="469221" y="1718621"/>
          <a:ext cx="1872884" cy="117055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The amount of extra money the member must contribute to make up for those missed contributions.</a:t>
          </a:r>
        </a:p>
      </dsp:txBody>
      <dsp:txXfrm>
        <a:off x="503505" y="1752905"/>
        <a:ext cx="1804316" cy="1101985"/>
      </dsp:txXfrm>
    </dsp:sp>
    <dsp:sp modelId="{176FD83E-9D0E-4684-882D-0877C9A01598}">
      <dsp:nvSpPr>
        <dsp:cNvPr id="0" name=""/>
        <dsp:cNvSpPr/>
      </dsp:nvSpPr>
      <dsp:spPr>
        <a:xfrm>
          <a:off x="2927382" y="255429"/>
          <a:ext cx="2341106" cy="1170553"/>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Purpose: </a:t>
          </a:r>
          <a:r>
            <a:rPr lang="en-US" sz="1100" kern="1200"/>
            <a:t>ensures that the value of the pension benefits is updated according to the time value of money and reflects how the missed service would have accrued if contributions had been made at the standard rate. </a:t>
          </a:r>
        </a:p>
      </dsp:txBody>
      <dsp:txXfrm>
        <a:off x="2961666" y="289713"/>
        <a:ext cx="2272538" cy="1101985"/>
      </dsp:txXfrm>
    </dsp:sp>
    <dsp:sp modelId="{646F3F2C-5F5E-4D6A-AA63-8A8D7D040815}">
      <dsp:nvSpPr>
        <dsp:cNvPr id="0" name=""/>
        <dsp:cNvSpPr/>
      </dsp:nvSpPr>
      <dsp:spPr>
        <a:xfrm>
          <a:off x="5853765" y="255429"/>
          <a:ext cx="2341106" cy="1170553"/>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Importance:</a:t>
          </a:r>
          <a:endParaRPr lang="en-US" sz="1100" kern="1200"/>
        </a:p>
      </dsp:txBody>
      <dsp:txXfrm>
        <a:off x="5888049" y="289713"/>
        <a:ext cx="2272538" cy="1101985"/>
      </dsp:txXfrm>
    </dsp:sp>
    <dsp:sp modelId="{EC34EAD7-D654-47AE-94D7-E4A1A257974C}">
      <dsp:nvSpPr>
        <dsp:cNvPr id="0" name=""/>
        <dsp:cNvSpPr/>
      </dsp:nvSpPr>
      <dsp:spPr>
        <a:xfrm>
          <a:off x="6087876" y="1425982"/>
          <a:ext cx="234110" cy="877914"/>
        </a:xfrm>
        <a:custGeom>
          <a:avLst/>
          <a:gdLst/>
          <a:ahLst/>
          <a:cxnLst/>
          <a:rect l="0" t="0" r="0" b="0"/>
          <a:pathLst>
            <a:path>
              <a:moveTo>
                <a:pt x="0" y="0"/>
              </a:moveTo>
              <a:lnTo>
                <a:pt x="0" y="877914"/>
              </a:lnTo>
              <a:lnTo>
                <a:pt x="234110" y="877914"/>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B120A6-796A-4A5E-81BC-0229F3E49636}">
      <dsp:nvSpPr>
        <dsp:cNvPr id="0" name=""/>
        <dsp:cNvSpPr/>
      </dsp:nvSpPr>
      <dsp:spPr>
        <a:xfrm>
          <a:off x="6321986" y="1718621"/>
          <a:ext cx="1872884" cy="117055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Protecting the pot!</a:t>
          </a:r>
        </a:p>
      </dsp:txBody>
      <dsp:txXfrm>
        <a:off x="6356270" y="1752905"/>
        <a:ext cx="1804316" cy="1101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7BC6-A863-46FE-9E7D-C54E157764AA}">
      <dsp:nvSpPr>
        <dsp:cNvPr id="0" name=""/>
        <dsp:cNvSpPr/>
      </dsp:nvSpPr>
      <dsp:spPr>
        <a:xfrm rot="5400000">
          <a:off x="2079330" y="-664258"/>
          <a:ext cx="801035" cy="233397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To be paid by [1 year after rejoining]</a:t>
          </a:r>
        </a:p>
      </dsp:txBody>
      <dsp:txXfrm rot="-5400000">
        <a:off x="1312861" y="141314"/>
        <a:ext cx="2294871" cy="722829"/>
      </dsp:txXfrm>
    </dsp:sp>
    <dsp:sp modelId="{FAF66961-6D01-466D-8469-AA8F6F03BE44}">
      <dsp:nvSpPr>
        <dsp:cNvPr id="0" name=""/>
        <dsp:cNvSpPr/>
      </dsp:nvSpPr>
      <dsp:spPr>
        <a:xfrm>
          <a:off x="0" y="2081"/>
          <a:ext cx="1312860" cy="100129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kern="1200"/>
            <a:t>Lump Sum</a:t>
          </a:r>
        </a:p>
      </dsp:txBody>
      <dsp:txXfrm>
        <a:off x="48879" y="50960"/>
        <a:ext cx="1215102" cy="903536"/>
      </dsp:txXfrm>
    </dsp:sp>
    <dsp:sp modelId="{6ABC6D16-3934-4217-ABA4-76457743E1A0}">
      <dsp:nvSpPr>
        <dsp:cNvPr id="0" name=""/>
        <dsp:cNvSpPr/>
      </dsp:nvSpPr>
      <dsp:spPr>
        <a:xfrm rot="5400000">
          <a:off x="2079330" y="387100"/>
          <a:ext cx="801035" cy="233397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Payment Schedule with duration of 6 months and 1, 2, 3, 4, and 5 years</a:t>
          </a:r>
        </a:p>
      </dsp:txBody>
      <dsp:txXfrm rot="-5400000">
        <a:off x="1312861" y="1192673"/>
        <a:ext cx="2294871" cy="722829"/>
      </dsp:txXfrm>
    </dsp:sp>
    <dsp:sp modelId="{1FCED8C3-6674-451A-9F69-2F3535765CC6}">
      <dsp:nvSpPr>
        <dsp:cNvPr id="0" name=""/>
        <dsp:cNvSpPr/>
      </dsp:nvSpPr>
      <dsp:spPr>
        <a:xfrm>
          <a:off x="0" y="1053440"/>
          <a:ext cx="1312860" cy="100129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kern="1200"/>
            <a:t>Installment Payment Plan </a:t>
          </a:r>
        </a:p>
      </dsp:txBody>
      <dsp:txXfrm>
        <a:off x="48879" y="1102319"/>
        <a:ext cx="1215102" cy="903536"/>
      </dsp:txXfrm>
    </dsp:sp>
    <dsp:sp modelId="{C5294AE3-FF8D-460A-9195-6DED38922D06}">
      <dsp:nvSpPr>
        <dsp:cNvPr id="0" name=""/>
        <dsp:cNvSpPr/>
      </dsp:nvSpPr>
      <dsp:spPr>
        <a:xfrm rot="5400000">
          <a:off x="2079330" y="1438459"/>
          <a:ext cx="801035" cy="233397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If you choose this option, you must contact your local SMART Plan representative to obtain the required paperwork… </a:t>
          </a:r>
        </a:p>
      </dsp:txBody>
      <dsp:txXfrm rot="-5400000">
        <a:off x="1312861" y="2244032"/>
        <a:ext cx="2294871" cy="722829"/>
      </dsp:txXfrm>
    </dsp:sp>
    <dsp:sp modelId="{0F34C6F4-2075-4499-A001-4F9C848D4D0D}">
      <dsp:nvSpPr>
        <dsp:cNvPr id="0" name=""/>
        <dsp:cNvSpPr/>
      </dsp:nvSpPr>
      <dsp:spPr>
        <a:xfrm>
          <a:off x="0" y="2104799"/>
          <a:ext cx="1312860" cy="100129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kern="1200"/>
            <a:t>Transfer of assets from the SMART Plan. </a:t>
          </a:r>
        </a:p>
      </dsp:txBody>
      <dsp:txXfrm>
        <a:off x="48879" y="2153678"/>
        <a:ext cx="1215102" cy="903536"/>
      </dsp:txXfrm>
    </dsp:sp>
    <dsp:sp modelId="{5F77B812-C00E-476D-ACA9-2A230F1BA099}">
      <dsp:nvSpPr>
        <dsp:cNvPr id="0" name=""/>
        <dsp:cNvSpPr/>
      </dsp:nvSpPr>
      <dsp:spPr>
        <a:xfrm rot="5400000">
          <a:off x="2079330" y="2489818"/>
          <a:ext cx="801035" cy="233397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To be completed by [1 year after rejoining]</a:t>
          </a:r>
        </a:p>
      </dsp:txBody>
      <dsp:txXfrm rot="-5400000">
        <a:off x="1312861" y="3295391"/>
        <a:ext cx="2294871" cy="722829"/>
      </dsp:txXfrm>
    </dsp:sp>
    <dsp:sp modelId="{7D26B60E-85CD-45FF-AE2B-E037A5F87D8A}">
      <dsp:nvSpPr>
        <dsp:cNvPr id="0" name=""/>
        <dsp:cNvSpPr/>
      </dsp:nvSpPr>
      <dsp:spPr>
        <a:xfrm>
          <a:off x="0" y="3156158"/>
          <a:ext cx="1312860" cy="100129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kern="1200"/>
            <a:t>Transfer of assets from an IRC section 403(b) plan. </a:t>
          </a:r>
        </a:p>
      </dsp:txBody>
      <dsp:txXfrm>
        <a:off x="48879" y="3205037"/>
        <a:ext cx="1215102" cy="903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7E3C2-9D86-4FE7-803B-7894D4AFF6FA}">
      <dsp:nvSpPr>
        <dsp:cNvPr id="0" name=""/>
        <dsp:cNvSpPr/>
      </dsp:nvSpPr>
      <dsp:spPr>
        <a:xfrm>
          <a:off x="853872" y="0"/>
          <a:ext cx="1273029" cy="12730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A887F2-25A6-42A3-B24F-A5CF749C3B71}">
      <dsp:nvSpPr>
        <dsp:cNvPr id="0" name=""/>
        <dsp:cNvSpPr/>
      </dsp:nvSpPr>
      <dsp:spPr>
        <a:xfrm>
          <a:off x="126558" y="1292114"/>
          <a:ext cx="3637225" cy="847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Protocol </a:t>
          </a:r>
          <a:r>
            <a:rPr lang="en-US" sz="2000" kern="1200" dirty="0">
              <a:sym typeface="Wingdings" panose="05000000000000000000" pitchFamily="2" charset="2"/>
            </a:rPr>
            <a:t></a:t>
          </a:r>
          <a:r>
            <a:rPr lang="en-US" sz="2000" kern="1200" dirty="0"/>
            <a:t> complete the process. </a:t>
          </a:r>
        </a:p>
      </dsp:txBody>
      <dsp:txXfrm>
        <a:off x="126558" y="1292114"/>
        <a:ext cx="3637225" cy="847021"/>
      </dsp:txXfrm>
    </dsp:sp>
    <dsp:sp modelId="{03D8BCEE-BFD0-430D-834F-65832F462C3F}">
      <dsp:nvSpPr>
        <dsp:cNvPr id="0" name=""/>
        <dsp:cNvSpPr/>
      </dsp:nvSpPr>
      <dsp:spPr>
        <a:xfrm>
          <a:off x="7002" y="2598098"/>
          <a:ext cx="3637225" cy="226210"/>
        </a:xfrm>
        <a:prstGeom prst="rect">
          <a:avLst/>
        </a:prstGeom>
        <a:noFill/>
        <a:ln>
          <a:noFill/>
        </a:ln>
        <a:effectLst/>
      </dsp:spPr>
      <dsp:style>
        <a:lnRef idx="0">
          <a:scrgbClr r="0" g="0" b="0"/>
        </a:lnRef>
        <a:fillRef idx="0">
          <a:scrgbClr r="0" g="0" b="0"/>
        </a:fillRef>
        <a:effectRef idx="0">
          <a:scrgbClr r="0" g="0" b="0"/>
        </a:effectRef>
        <a:fontRef idx="minor"/>
      </dsp:style>
    </dsp:sp>
    <dsp:sp modelId="{88D7D345-26D0-470B-8DF4-CC358AE299F5}">
      <dsp:nvSpPr>
        <dsp:cNvPr id="0" name=""/>
        <dsp:cNvSpPr/>
      </dsp:nvSpPr>
      <dsp:spPr>
        <a:xfrm>
          <a:off x="5540214" y="0"/>
          <a:ext cx="1273029" cy="12730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082289-2218-4BF1-9317-8444841A02A0}">
      <dsp:nvSpPr>
        <dsp:cNvPr id="0" name=""/>
        <dsp:cNvSpPr/>
      </dsp:nvSpPr>
      <dsp:spPr>
        <a:xfrm>
          <a:off x="4170535" y="1292118"/>
          <a:ext cx="3908126" cy="847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Payments for BBs go through a SMART plan managed by Fidelity Investments </a:t>
          </a:r>
        </a:p>
      </dsp:txBody>
      <dsp:txXfrm>
        <a:off x="4170535" y="1292118"/>
        <a:ext cx="3908126" cy="847021"/>
      </dsp:txXfrm>
    </dsp:sp>
    <dsp:sp modelId="{0C174D19-5A2C-4C02-85E0-77D4D95C889E}">
      <dsp:nvSpPr>
        <dsp:cNvPr id="0" name=""/>
        <dsp:cNvSpPr/>
      </dsp:nvSpPr>
      <dsp:spPr>
        <a:xfrm>
          <a:off x="4302893" y="2327334"/>
          <a:ext cx="3637225" cy="81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AKA Massachusetts Deferred Compensation 457 SMART Plan</a:t>
          </a:r>
        </a:p>
        <a:p>
          <a:pPr marL="171450" lvl="1" indent="-171450" algn="l" defTabSz="755650">
            <a:lnSpc>
              <a:spcPct val="90000"/>
            </a:lnSpc>
            <a:spcBef>
              <a:spcPct val="0"/>
            </a:spcBef>
            <a:spcAft>
              <a:spcPct val="15000"/>
            </a:spcAft>
            <a:buChar char="•"/>
          </a:pPr>
          <a:r>
            <a:rPr lang="en-US" sz="1700" kern="1200" dirty="0"/>
            <a:t>Save Money and Retire Tomorrow</a:t>
          </a:r>
        </a:p>
      </dsp:txBody>
      <dsp:txXfrm>
        <a:off x="4302893" y="2327334"/>
        <a:ext cx="3637225" cy="8172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90937-1729-4ACA-B8D5-C228C5778047}">
      <dsp:nvSpPr>
        <dsp:cNvPr id="0" name=""/>
        <dsp:cNvSpPr/>
      </dsp:nvSpPr>
      <dsp:spPr>
        <a:xfrm>
          <a:off x="40" y="56438"/>
          <a:ext cx="3829809" cy="120481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a:t>Within 1 year from re-entry date:</a:t>
          </a:r>
        </a:p>
      </dsp:txBody>
      <dsp:txXfrm>
        <a:off x="40" y="56438"/>
        <a:ext cx="3829809" cy="1204816"/>
      </dsp:txXfrm>
    </dsp:sp>
    <dsp:sp modelId="{5449EBB8-39FA-4686-9898-7795F279CA3B}">
      <dsp:nvSpPr>
        <dsp:cNvPr id="0" name=""/>
        <dsp:cNvSpPr/>
      </dsp:nvSpPr>
      <dsp:spPr>
        <a:xfrm>
          <a:off x="40" y="1261255"/>
          <a:ext cx="3829809" cy="144936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a:t>Buyback interest – lower</a:t>
          </a:r>
        </a:p>
      </dsp:txBody>
      <dsp:txXfrm>
        <a:off x="40" y="1261255"/>
        <a:ext cx="3829809" cy="1449360"/>
      </dsp:txXfrm>
    </dsp:sp>
    <dsp:sp modelId="{A58EE8C4-BD62-40D6-8448-E74D5325C0A0}">
      <dsp:nvSpPr>
        <dsp:cNvPr id="0" name=""/>
        <dsp:cNvSpPr/>
      </dsp:nvSpPr>
      <dsp:spPr>
        <a:xfrm>
          <a:off x="4366022" y="56438"/>
          <a:ext cx="3829809" cy="1204816"/>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a:t>After 1 year:</a:t>
          </a:r>
        </a:p>
      </dsp:txBody>
      <dsp:txXfrm>
        <a:off x="4366022" y="56438"/>
        <a:ext cx="3829809" cy="1204816"/>
      </dsp:txXfrm>
    </dsp:sp>
    <dsp:sp modelId="{2B30D487-DB13-47D9-9D41-4BFAE353412C}">
      <dsp:nvSpPr>
        <dsp:cNvPr id="0" name=""/>
        <dsp:cNvSpPr/>
      </dsp:nvSpPr>
      <dsp:spPr>
        <a:xfrm>
          <a:off x="4366022" y="1261255"/>
          <a:ext cx="3829809" cy="144936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a:t>Actuarial interest – higher </a:t>
          </a:r>
        </a:p>
      </dsp:txBody>
      <dsp:txXfrm>
        <a:off x="4366022" y="1261255"/>
        <a:ext cx="3829809" cy="1449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24A90-F1EE-4773-B941-B7AD1C5E95F7}">
      <dsp:nvSpPr>
        <dsp:cNvPr id="0" name=""/>
        <dsp:cNvSpPr/>
      </dsp:nvSpPr>
      <dsp:spPr>
        <a:xfrm>
          <a:off x="0" y="0"/>
          <a:ext cx="4250106" cy="184069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Whether the Board made a correctable administrative error in denying the lower buyback interest rate. </a:t>
          </a:r>
        </a:p>
      </dsp:txBody>
      <dsp:txXfrm>
        <a:off x="53912" y="53912"/>
        <a:ext cx="2347601" cy="1732874"/>
      </dsp:txXfrm>
    </dsp:sp>
    <dsp:sp modelId="{ECA5ED1D-58AD-458A-B46E-B359346A44CA}">
      <dsp:nvSpPr>
        <dsp:cNvPr id="0" name=""/>
        <dsp:cNvSpPr/>
      </dsp:nvSpPr>
      <dsp:spPr>
        <a:xfrm>
          <a:off x="750018" y="2249742"/>
          <a:ext cx="4250106" cy="1840698"/>
        </a:xfrm>
        <a:prstGeom prst="roundRect">
          <a:avLst>
            <a:gd name="adj" fmla="val 10000"/>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Mr. Gingerella</a:t>
          </a:r>
        </a:p>
        <a:p>
          <a:pPr marL="114300" lvl="1" indent="-114300" algn="l" defTabSz="577850">
            <a:lnSpc>
              <a:spcPct val="90000"/>
            </a:lnSpc>
            <a:spcBef>
              <a:spcPct val="0"/>
            </a:spcBef>
            <a:spcAft>
              <a:spcPct val="15000"/>
            </a:spcAft>
            <a:buChar char="•"/>
          </a:pPr>
          <a:r>
            <a:rPr lang="en-US" sz="1300" kern="1200" dirty="0"/>
            <a:t>Previous MSERS member, withdrew retirement contributions when left.</a:t>
          </a:r>
        </a:p>
        <a:p>
          <a:pPr marL="114300" lvl="1" indent="-114300" algn="l" defTabSz="577850">
            <a:lnSpc>
              <a:spcPct val="90000"/>
            </a:lnSpc>
            <a:spcBef>
              <a:spcPct val="0"/>
            </a:spcBef>
            <a:spcAft>
              <a:spcPct val="15000"/>
            </a:spcAft>
            <a:buChar char="•"/>
          </a:pPr>
          <a:r>
            <a:rPr lang="en-US" sz="1300" kern="1200"/>
            <a:t>2/24/19, MSERS member again when hired as Vice Chancellor at UMassD. </a:t>
          </a:r>
        </a:p>
      </dsp:txBody>
      <dsp:txXfrm>
        <a:off x="803930" y="2303654"/>
        <a:ext cx="2195809" cy="1732874"/>
      </dsp:txXfrm>
    </dsp:sp>
    <dsp:sp modelId="{C9FA1C74-5231-4A6D-A6F0-F72FA408285C}">
      <dsp:nvSpPr>
        <dsp:cNvPr id="0" name=""/>
        <dsp:cNvSpPr/>
      </dsp:nvSpPr>
      <dsp:spPr>
        <a:xfrm>
          <a:off x="3053652" y="1446993"/>
          <a:ext cx="1196453" cy="119645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322854" y="1446993"/>
        <a:ext cx="658049" cy="9003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410F4-359F-43BC-98D2-7C509C478F48}">
      <dsp:nvSpPr>
        <dsp:cNvPr id="0" name=""/>
        <dsp:cNvSpPr/>
      </dsp:nvSpPr>
      <dsp:spPr>
        <a:xfrm>
          <a:off x="0" y="1383527"/>
          <a:ext cx="8195872"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1857EF-6BDA-494F-9322-D8BF330474FD}">
      <dsp:nvSpPr>
        <dsp:cNvPr id="0" name=""/>
        <dsp:cNvSpPr/>
      </dsp:nvSpPr>
      <dsp:spPr>
        <a:xfrm>
          <a:off x="167759" y="857786"/>
          <a:ext cx="2401774" cy="33204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April 2019</a:t>
          </a:r>
        </a:p>
      </dsp:txBody>
      <dsp:txXfrm>
        <a:off x="167759" y="857786"/>
        <a:ext cx="2401774" cy="332046"/>
      </dsp:txXfrm>
    </dsp:sp>
    <dsp:sp modelId="{24F55F8E-B807-4CFF-8028-1358325F088E}">
      <dsp:nvSpPr>
        <dsp:cNvPr id="0" name=""/>
        <dsp:cNvSpPr/>
      </dsp:nvSpPr>
      <dsp:spPr>
        <a:xfrm>
          <a:off x="167759" y="282801"/>
          <a:ext cx="2401774" cy="57498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2 months after re-joining MSERS, asks to BB time.</a:t>
          </a:r>
        </a:p>
      </dsp:txBody>
      <dsp:txXfrm>
        <a:off x="167759" y="282801"/>
        <a:ext cx="2401774" cy="574985"/>
      </dsp:txXfrm>
    </dsp:sp>
    <dsp:sp modelId="{72D275B3-2797-4620-970B-84F3783E1244}">
      <dsp:nvSpPr>
        <dsp:cNvPr id="0" name=""/>
        <dsp:cNvSpPr/>
      </dsp:nvSpPr>
      <dsp:spPr>
        <a:xfrm>
          <a:off x="1368646" y="1189833"/>
          <a:ext cx="0" cy="193693"/>
        </a:xfrm>
        <a:prstGeom prst="line">
          <a:avLst/>
        </a:pr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7F3063-284C-4918-9014-1EE22823271B}">
      <dsp:nvSpPr>
        <dsp:cNvPr id="0" name=""/>
        <dsp:cNvSpPr/>
      </dsp:nvSpPr>
      <dsp:spPr>
        <a:xfrm>
          <a:off x="1532403" y="1577220"/>
          <a:ext cx="2401774" cy="332046"/>
        </a:xfrm>
        <a:prstGeom prst="rect">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Feb. 2020</a:t>
          </a:r>
        </a:p>
      </dsp:txBody>
      <dsp:txXfrm>
        <a:off x="1532403" y="1577220"/>
        <a:ext cx="2401774" cy="332046"/>
      </dsp:txXfrm>
    </dsp:sp>
    <dsp:sp modelId="{9C759720-0BE3-45B1-9C54-5EB1D23F364D}">
      <dsp:nvSpPr>
        <dsp:cNvPr id="0" name=""/>
        <dsp:cNvSpPr/>
      </dsp:nvSpPr>
      <dsp:spPr>
        <a:xfrm>
          <a:off x="1532403" y="1909267"/>
          <a:ext cx="2401774" cy="857786"/>
        </a:xfrm>
        <a:prstGeom prst="rect">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3 weeks before the first year of MSERS membership is up, SBR provides lump sum amount, along with payment plan options. </a:t>
          </a:r>
        </a:p>
      </dsp:txBody>
      <dsp:txXfrm>
        <a:off x="1532403" y="1909267"/>
        <a:ext cx="2401774" cy="857786"/>
      </dsp:txXfrm>
    </dsp:sp>
    <dsp:sp modelId="{557377E1-6E2C-4417-AB6B-67C5B420E287}">
      <dsp:nvSpPr>
        <dsp:cNvPr id="0" name=""/>
        <dsp:cNvSpPr/>
      </dsp:nvSpPr>
      <dsp:spPr>
        <a:xfrm>
          <a:off x="2733291" y="1383526"/>
          <a:ext cx="0" cy="193693"/>
        </a:xfrm>
        <a:prstGeom prst="line">
          <a:avLst/>
        </a:prstGeom>
        <a:noFill/>
        <a:ln w="12700" cap="flat" cmpd="sng" algn="ctr">
          <a:solidFill>
            <a:schemeClr val="accent2">
              <a:hueOff val="1610903"/>
              <a:satOff val="-4623"/>
              <a:lumOff val="-7402"/>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836245-E919-4B9C-B80E-8FD1B4A087D2}">
      <dsp:nvSpPr>
        <dsp:cNvPr id="0" name=""/>
        <dsp:cNvSpPr/>
      </dsp:nvSpPr>
      <dsp:spPr>
        <a:xfrm rot="2700000">
          <a:off x="1347123" y="1362004"/>
          <a:ext cx="43045" cy="43045"/>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57FF9-4353-41A5-8687-8D5F425D2C61}">
      <dsp:nvSpPr>
        <dsp:cNvPr id="0" name=""/>
        <dsp:cNvSpPr/>
      </dsp:nvSpPr>
      <dsp:spPr>
        <a:xfrm rot="2700000">
          <a:off x="2711768" y="1362004"/>
          <a:ext cx="43045" cy="43045"/>
        </a:xfrm>
        <a:prstGeom prst="rect">
          <a:avLst/>
        </a:prstGeom>
        <a:solidFill>
          <a:schemeClr val="accent2">
            <a:hueOff val="2577445"/>
            <a:satOff val="-7397"/>
            <a:lumOff val="-1184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8302F-2B33-4854-AB5D-43F8F6D44CBD}">
      <dsp:nvSpPr>
        <dsp:cNvPr id="0" name=""/>
        <dsp:cNvSpPr/>
      </dsp:nvSpPr>
      <dsp:spPr>
        <a:xfrm>
          <a:off x="2888066" y="857786"/>
          <a:ext cx="2401774" cy="332046"/>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March 2020</a:t>
          </a:r>
        </a:p>
      </dsp:txBody>
      <dsp:txXfrm>
        <a:off x="2888066" y="857786"/>
        <a:ext cx="2401774" cy="332046"/>
      </dsp:txXfrm>
    </dsp:sp>
    <dsp:sp modelId="{7D774121-6271-41A1-B5BE-EBBD73A32722}">
      <dsp:nvSpPr>
        <dsp:cNvPr id="0" name=""/>
        <dsp:cNvSpPr/>
      </dsp:nvSpPr>
      <dsp:spPr>
        <a:xfrm>
          <a:off x="2897048" y="460524"/>
          <a:ext cx="2401774" cy="397262"/>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COVID pandemic starts.</a:t>
          </a:r>
        </a:p>
      </dsp:txBody>
      <dsp:txXfrm>
        <a:off x="2897048" y="460524"/>
        <a:ext cx="2401774" cy="397262"/>
      </dsp:txXfrm>
    </dsp:sp>
    <dsp:sp modelId="{004F824E-1190-4B33-915A-802D56235FAB}">
      <dsp:nvSpPr>
        <dsp:cNvPr id="0" name=""/>
        <dsp:cNvSpPr/>
      </dsp:nvSpPr>
      <dsp:spPr>
        <a:xfrm>
          <a:off x="4088953" y="1189833"/>
          <a:ext cx="0" cy="193693"/>
        </a:xfrm>
        <a:prstGeom prst="line">
          <a:avLst/>
        </a:prstGeom>
        <a:no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D2526D-4968-4A83-A5CA-0144538969E3}">
      <dsp:nvSpPr>
        <dsp:cNvPr id="0" name=""/>
        <dsp:cNvSpPr/>
      </dsp:nvSpPr>
      <dsp:spPr>
        <a:xfrm>
          <a:off x="4261693" y="1577220"/>
          <a:ext cx="2401774" cy="332046"/>
        </a:xfrm>
        <a:prstGeom prst="rect">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Aug. 2020</a:t>
          </a:r>
        </a:p>
      </dsp:txBody>
      <dsp:txXfrm>
        <a:off x="4261693" y="1577220"/>
        <a:ext cx="2401774" cy="332046"/>
      </dsp:txXfrm>
    </dsp:sp>
    <dsp:sp modelId="{7AF966D6-AB10-47C2-95D5-06A5130F0882}">
      <dsp:nvSpPr>
        <dsp:cNvPr id="0" name=""/>
        <dsp:cNvSpPr/>
      </dsp:nvSpPr>
      <dsp:spPr>
        <a:xfrm>
          <a:off x="4261693" y="1909267"/>
          <a:ext cx="2401774" cy="397262"/>
        </a:xfrm>
        <a:prstGeom prst="rect">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err="1"/>
            <a:t>Gingerella</a:t>
          </a:r>
          <a:r>
            <a:rPr lang="en-US" sz="1200" kern="1200" dirty="0"/>
            <a:t> asks for BB amount.</a:t>
          </a:r>
        </a:p>
      </dsp:txBody>
      <dsp:txXfrm>
        <a:off x="4261693" y="1909267"/>
        <a:ext cx="2401774" cy="397262"/>
      </dsp:txXfrm>
    </dsp:sp>
    <dsp:sp modelId="{7FECCFB2-6817-4B13-943E-ACC4399DDB14}">
      <dsp:nvSpPr>
        <dsp:cNvPr id="0" name=""/>
        <dsp:cNvSpPr/>
      </dsp:nvSpPr>
      <dsp:spPr>
        <a:xfrm>
          <a:off x="5462580" y="1383526"/>
          <a:ext cx="0" cy="193693"/>
        </a:xfrm>
        <a:prstGeom prst="line">
          <a:avLst/>
        </a:prstGeom>
        <a:no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0">
          <a:scrgbClr r="0" g="0" b="0"/>
        </a:fillRef>
        <a:effectRef idx="0">
          <a:scrgbClr r="0" g="0" b="0"/>
        </a:effectRef>
        <a:fontRef idx="minor"/>
      </dsp:style>
    </dsp:sp>
    <dsp:sp modelId="{8CC66D4E-3C1D-464C-83A0-71F61E1793B9}">
      <dsp:nvSpPr>
        <dsp:cNvPr id="0" name=""/>
        <dsp:cNvSpPr/>
      </dsp:nvSpPr>
      <dsp:spPr>
        <a:xfrm rot="2700000">
          <a:off x="4067430" y="1362004"/>
          <a:ext cx="43045" cy="43045"/>
        </a:xfrm>
        <a:prstGeom prst="rect">
          <a:avLst/>
        </a:prstGeom>
        <a:solidFill>
          <a:schemeClr val="accent2">
            <a:hueOff val="2147871"/>
            <a:satOff val="-6164"/>
            <a:lumOff val="-987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F9CB2-F98D-4547-8305-E1C1F8FE51F0}">
      <dsp:nvSpPr>
        <dsp:cNvPr id="0" name=""/>
        <dsp:cNvSpPr/>
      </dsp:nvSpPr>
      <dsp:spPr>
        <a:xfrm rot="2700000">
          <a:off x="5441058" y="1362004"/>
          <a:ext cx="43045" cy="43045"/>
        </a:xfrm>
        <a:prstGeom prst="rect">
          <a:avLst/>
        </a:prstGeom>
        <a:solidFill>
          <a:schemeClr val="accent2">
            <a:hueOff val="4295743"/>
            <a:satOff val="-12329"/>
            <a:lumOff val="-1973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EDD5F-C162-44FC-88C4-D465645A1A91}">
      <dsp:nvSpPr>
        <dsp:cNvPr id="0" name=""/>
        <dsp:cNvSpPr/>
      </dsp:nvSpPr>
      <dsp:spPr>
        <a:xfrm>
          <a:off x="5626338" y="857786"/>
          <a:ext cx="2401774" cy="332046"/>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Sep. 2020</a:t>
          </a:r>
        </a:p>
      </dsp:txBody>
      <dsp:txXfrm>
        <a:off x="5626338" y="857786"/>
        <a:ext cx="2401774" cy="332046"/>
      </dsp:txXfrm>
    </dsp:sp>
    <dsp:sp modelId="{726CF562-E7DD-4AE3-A0F3-740C928008B2}">
      <dsp:nvSpPr>
        <dsp:cNvPr id="0" name=""/>
        <dsp:cNvSpPr/>
      </dsp:nvSpPr>
      <dsp:spPr>
        <a:xfrm>
          <a:off x="5626338" y="105078"/>
          <a:ext cx="2401774" cy="752707"/>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SBR incorrectly provides a slightly higher amount to reflect interest on unpaid BB.</a:t>
          </a:r>
        </a:p>
      </dsp:txBody>
      <dsp:txXfrm>
        <a:off x="5626338" y="105078"/>
        <a:ext cx="2401774" cy="752707"/>
      </dsp:txXfrm>
    </dsp:sp>
    <dsp:sp modelId="{0671BE36-32C1-4E1C-A907-5163B86ED60A}">
      <dsp:nvSpPr>
        <dsp:cNvPr id="0" name=""/>
        <dsp:cNvSpPr/>
      </dsp:nvSpPr>
      <dsp:spPr>
        <a:xfrm>
          <a:off x="6827225" y="1189833"/>
          <a:ext cx="0" cy="193693"/>
        </a:xfrm>
        <a:prstGeom prst="line">
          <a:avLst/>
        </a:prstGeom>
        <a:no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38BB30-47F1-415A-A943-B0285EB30089}">
      <dsp:nvSpPr>
        <dsp:cNvPr id="0" name=""/>
        <dsp:cNvSpPr/>
      </dsp:nvSpPr>
      <dsp:spPr>
        <a:xfrm rot="2700000">
          <a:off x="6805702" y="1362004"/>
          <a:ext cx="43045" cy="43045"/>
        </a:xfrm>
        <a:prstGeom prst="rect">
          <a:avLst/>
        </a:prstGeom>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410F4-359F-43BC-98D2-7C509C478F48}">
      <dsp:nvSpPr>
        <dsp:cNvPr id="0" name=""/>
        <dsp:cNvSpPr/>
      </dsp:nvSpPr>
      <dsp:spPr>
        <a:xfrm>
          <a:off x="0" y="1383527"/>
          <a:ext cx="8195872"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1857EF-6BDA-494F-9322-D8BF330474FD}">
      <dsp:nvSpPr>
        <dsp:cNvPr id="0" name=""/>
        <dsp:cNvSpPr/>
      </dsp:nvSpPr>
      <dsp:spPr>
        <a:xfrm>
          <a:off x="167759" y="857786"/>
          <a:ext cx="2401774" cy="33204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Oct. 2020</a:t>
          </a:r>
        </a:p>
      </dsp:txBody>
      <dsp:txXfrm>
        <a:off x="167759" y="857786"/>
        <a:ext cx="2401774" cy="332046"/>
      </dsp:txXfrm>
    </dsp:sp>
    <dsp:sp modelId="{24F55F8E-B807-4CFF-8028-1358325F088E}">
      <dsp:nvSpPr>
        <dsp:cNvPr id="0" name=""/>
        <dsp:cNvSpPr/>
      </dsp:nvSpPr>
      <dsp:spPr>
        <a:xfrm>
          <a:off x="167759" y="0"/>
          <a:ext cx="2401774" cy="857786"/>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Failed attempts</a:t>
          </a:r>
        </a:p>
        <a:p>
          <a:pPr marL="114300" lvl="1" indent="-114300" algn="l" defTabSz="622300">
            <a:lnSpc>
              <a:spcPct val="90000"/>
            </a:lnSpc>
            <a:spcBef>
              <a:spcPct val="0"/>
            </a:spcBef>
            <a:spcAft>
              <a:spcPct val="15000"/>
            </a:spcAft>
            <a:buChar char="•"/>
          </a:pPr>
          <a:r>
            <a:rPr lang="en-US" sz="1400" kern="1200" dirty="0"/>
            <a:t> Incorrect checks.</a:t>
          </a:r>
        </a:p>
        <a:p>
          <a:pPr marL="114300" lvl="1" indent="-114300" algn="l" defTabSz="622300">
            <a:lnSpc>
              <a:spcPct val="90000"/>
            </a:lnSpc>
            <a:spcBef>
              <a:spcPct val="0"/>
            </a:spcBef>
            <a:spcAft>
              <a:spcPct val="15000"/>
            </a:spcAft>
            <a:buChar char="•"/>
          </a:pPr>
          <a:r>
            <a:rPr lang="en-US" sz="1400" kern="1200" dirty="0"/>
            <a:t> COVID protocol at SBR.</a:t>
          </a:r>
        </a:p>
      </dsp:txBody>
      <dsp:txXfrm>
        <a:off x="167759" y="0"/>
        <a:ext cx="2401774" cy="857786"/>
      </dsp:txXfrm>
    </dsp:sp>
    <dsp:sp modelId="{72D275B3-2797-4620-970B-84F3783E1244}">
      <dsp:nvSpPr>
        <dsp:cNvPr id="0" name=""/>
        <dsp:cNvSpPr/>
      </dsp:nvSpPr>
      <dsp:spPr>
        <a:xfrm>
          <a:off x="1368646" y="1189833"/>
          <a:ext cx="0" cy="193693"/>
        </a:xfrm>
        <a:prstGeom prst="line">
          <a:avLst/>
        </a:pr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7F3063-284C-4918-9014-1EE22823271B}">
      <dsp:nvSpPr>
        <dsp:cNvPr id="0" name=""/>
        <dsp:cNvSpPr/>
      </dsp:nvSpPr>
      <dsp:spPr>
        <a:xfrm>
          <a:off x="1532403" y="1577220"/>
          <a:ext cx="2401774" cy="332046"/>
        </a:xfrm>
        <a:prstGeom prst="rect">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Feb. </a:t>
          </a:r>
          <a:r>
            <a:rPr lang="en-US" sz="1400" kern="1200" dirty="0"/>
            <a:t>2021</a:t>
          </a:r>
        </a:p>
      </dsp:txBody>
      <dsp:txXfrm>
        <a:off x="1532403" y="1577220"/>
        <a:ext cx="2401774" cy="332046"/>
      </dsp:txXfrm>
    </dsp:sp>
    <dsp:sp modelId="{9C759720-0BE3-45B1-9C54-5EB1D23F364D}">
      <dsp:nvSpPr>
        <dsp:cNvPr id="0" name=""/>
        <dsp:cNvSpPr/>
      </dsp:nvSpPr>
      <dsp:spPr>
        <a:xfrm>
          <a:off x="1532403" y="1909267"/>
          <a:ext cx="2401774" cy="857786"/>
        </a:xfrm>
        <a:prstGeom prst="rect">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err="1"/>
            <a:t>UMassD</a:t>
          </a:r>
          <a:r>
            <a:rPr lang="en-US" sz="1100" kern="1200" dirty="0"/>
            <a:t> Chancellor announces leaving.</a:t>
          </a:r>
        </a:p>
        <a:p>
          <a:pPr marL="57150" lvl="1" indent="-57150" algn="l" defTabSz="488950">
            <a:lnSpc>
              <a:spcPct val="90000"/>
            </a:lnSpc>
            <a:spcBef>
              <a:spcPct val="0"/>
            </a:spcBef>
            <a:spcAft>
              <a:spcPct val="15000"/>
            </a:spcAft>
            <a:buChar char="•"/>
          </a:pPr>
          <a:r>
            <a:rPr lang="en-US" sz="1100" kern="1200" dirty="0"/>
            <a:t>Position at the discretion of Chancellor</a:t>
          </a:r>
        </a:p>
        <a:p>
          <a:pPr marL="57150" lvl="1" indent="-57150" algn="l" defTabSz="488950">
            <a:lnSpc>
              <a:spcPct val="90000"/>
            </a:lnSpc>
            <a:spcBef>
              <a:spcPct val="0"/>
            </a:spcBef>
            <a:spcAft>
              <a:spcPct val="15000"/>
            </a:spcAft>
            <a:buChar char="•"/>
          </a:pPr>
          <a:r>
            <a:rPr lang="en-US" sz="1100" kern="1200" dirty="0"/>
            <a:t>≠ want BB, leave, w/draw money…</a:t>
          </a:r>
        </a:p>
      </dsp:txBody>
      <dsp:txXfrm>
        <a:off x="1532403" y="1909267"/>
        <a:ext cx="2401774" cy="857786"/>
      </dsp:txXfrm>
    </dsp:sp>
    <dsp:sp modelId="{557377E1-6E2C-4417-AB6B-67C5B420E287}">
      <dsp:nvSpPr>
        <dsp:cNvPr id="0" name=""/>
        <dsp:cNvSpPr/>
      </dsp:nvSpPr>
      <dsp:spPr>
        <a:xfrm>
          <a:off x="2733291" y="1383526"/>
          <a:ext cx="0" cy="193693"/>
        </a:xfrm>
        <a:prstGeom prst="line">
          <a:avLst/>
        </a:prstGeom>
        <a:noFill/>
        <a:ln w="12700" cap="flat" cmpd="sng" algn="ctr">
          <a:solidFill>
            <a:schemeClr val="accent2">
              <a:hueOff val="1610903"/>
              <a:satOff val="-4623"/>
              <a:lumOff val="-7402"/>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836245-E919-4B9C-B80E-8FD1B4A087D2}">
      <dsp:nvSpPr>
        <dsp:cNvPr id="0" name=""/>
        <dsp:cNvSpPr/>
      </dsp:nvSpPr>
      <dsp:spPr>
        <a:xfrm rot="2700000">
          <a:off x="1347123" y="1362004"/>
          <a:ext cx="43045" cy="43045"/>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57FF9-4353-41A5-8687-8D5F425D2C61}">
      <dsp:nvSpPr>
        <dsp:cNvPr id="0" name=""/>
        <dsp:cNvSpPr/>
      </dsp:nvSpPr>
      <dsp:spPr>
        <a:xfrm rot="2700000">
          <a:off x="2711768" y="1362004"/>
          <a:ext cx="43045" cy="43045"/>
        </a:xfrm>
        <a:prstGeom prst="rect">
          <a:avLst/>
        </a:prstGeom>
        <a:solidFill>
          <a:schemeClr val="accent2">
            <a:hueOff val="2577445"/>
            <a:satOff val="-7397"/>
            <a:lumOff val="-1184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8302F-2B33-4854-AB5D-43F8F6D44CBD}">
      <dsp:nvSpPr>
        <dsp:cNvPr id="0" name=""/>
        <dsp:cNvSpPr/>
      </dsp:nvSpPr>
      <dsp:spPr>
        <a:xfrm>
          <a:off x="2897048" y="857786"/>
          <a:ext cx="2401774" cy="332046"/>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Sep. 2021</a:t>
          </a:r>
        </a:p>
      </dsp:txBody>
      <dsp:txXfrm>
        <a:off x="2897048" y="857786"/>
        <a:ext cx="2401774" cy="332046"/>
      </dsp:txXfrm>
    </dsp:sp>
    <dsp:sp modelId="{7D774121-6271-41A1-B5BE-EBBD73A32722}">
      <dsp:nvSpPr>
        <dsp:cNvPr id="0" name=""/>
        <dsp:cNvSpPr/>
      </dsp:nvSpPr>
      <dsp:spPr>
        <a:xfrm>
          <a:off x="2897048" y="460524"/>
          <a:ext cx="2401774" cy="397262"/>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New Chancellor asks to stay on.</a:t>
          </a:r>
        </a:p>
      </dsp:txBody>
      <dsp:txXfrm>
        <a:off x="2897048" y="460524"/>
        <a:ext cx="2401774" cy="397262"/>
      </dsp:txXfrm>
    </dsp:sp>
    <dsp:sp modelId="{004F824E-1190-4B33-915A-802D56235FAB}">
      <dsp:nvSpPr>
        <dsp:cNvPr id="0" name=""/>
        <dsp:cNvSpPr/>
      </dsp:nvSpPr>
      <dsp:spPr>
        <a:xfrm>
          <a:off x="4097936" y="1189833"/>
          <a:ext cx="0" cy="193693"/>
        </a:xfrm>
        <a:prstGeom prst="line">
          <a:avLst/>
        </a:prstGeom>
        <a:no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D2526D-4968-4A83-A5CA-0144538969E3}">
      <dsp:nvSpPr>
        <dsp:cNvPr id="0" name=""/>
        <dsp:cNvSpPr/>
      </dsp:nvSpPr>
      <dsp:spPr>
        <a:xfrm>
          <a:off x="4261693" y="1577220"/>
          <a:ext cx="2401774" cy="332046"/>
        </a:xfrm>
        <a:prstGeom prst="rect">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Oct. 2021</a:t>
          </a:r>
        </a:p>
      </dsp:txBody>
      <dsp:txXfrm>
        <a:off x="4261693" y="1577220"/>
        <a:ext cx="2401774" cy="332046"/>
      </dsp:txXfrm>
    </dsp:sp>
    <dsp:sp modelId="{7AF966D6-AB10-47C2-95D5-06A5130F0882}">
      <dsp:nvSpPr>
        <dsp:cNvPr id="0" name=""/>
        <dsp:cNvSpPr/>
      </dsp:nvSpPr>
      <dsp:spPr>
        <a:xfrm>
          <a:off x="4261693" y="1909267"/>
          <a:ext cx="2401774" cy="857250"/>
        </a:xfrm>
        <a:prstGeom prst="rect">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err="1"/>
            <a:t>Gingerella</a:t>
          </a:r>
          <a:r>
            <a:rPr lang="en-US" sz="1400" kern="1200" dirty="0"/>
            <a:t> e-mails to ask for lump sum amount, citing COVID issues.</a:t>
          </a:r>
        </a:p>
      </dsp:txBody>
      <dsp:txXfrm>
        <a:off x="4261693" y="1909267"/>
        <a:ext cx="2401774" cy="857250"/>
      </dsp:txXfrm>
    </dsp:sp>
    <dsp:sp modelId="{7FECCFB2-6817-4B13-943E-ACC4399DDB14}">
      <dsp:nvSpPr>
        <dsp:cNvPr id="0" name=""/>
        <dsp:cNvSpPr/>
      </dsp:nvSpPr>
      <dsp:spPr>
        <a:xfrm>
          <a:off x="5462580" y="1383526"/>
          <a:ext cx="0" cy="193693"/>
        </a:xfrm>
        <a:prstGeom prst="line">
          <a:avLst/>
        </a:prstGeom>
        <a:no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0">
          <a:scrgbClr r="0" g="0" b="0"/>
        </a:fillRef>
        <a:effectRef idx="0">
          <a:scrgbClr r="0" g="0" b="0"/>
        </a:effectRef>
        <a:fontRef idx="minor"/>
      </dsp:style>
    </dsp:sp>
    <dsp:sp modelId="{8CC66D4E-3C1D-464C-83A0-71F61E1793B9}">
      <dsp:nvSpPr>
        <dsp:cNvPr id="0" name=""/>
        <dsp:cNvSpPr/>
      </dsp:nvSpPr>
      <dsp:spPr>
        <a:xfrm rot="2700000">
          <a:off x="4076413" y="1362004"/>
          <a:ext cx="43045" cy="43045"/>
        </a:xfrm>
        <a:prstGeom prst="rect">
          <a:avLst/>
        </a:prstGeom>
        <a:solidFill>
          <a:schemeClr val="accent2">
            <a:hueOff val="2147871"/>
            <a:satOff val="-6164"/>
            <a:lumOff val="-987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F9CB2-F98D-4547-8305-E1C1F8FE51F0}">
      <dsp:nvSpPr>
        <dsp:cNvPr id="0" name=""/>
        <dsp:cNvSpPr/>
      </dsp:nvSpPr>
      <dsp:spPr>
        <a:xfrm rot="2700000">
          <a:off x="5441058" y="1362004"/>
          <a:ext cx="43045" cy="43045"/>
        </a:xfrm>
        <a:prstGeom prst="rect">
          <a:avLst/>
        </a:prstGeom>
        <a:solidFill>
          <a:schemeClr val="accent2">
            <a:hueOff val="4295743"/>
            <a:satOff val="-12329"/>
            <a:lumOff val="-1973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EDD5F-C162-44FC-88C4-D465645A1A91}">
      <dsp:nvSpPr>
        <dsp:cNvPr id="0" name=""/>
        <dsp:cNvSpPr/>
      </dsp:nvSpPr>
      <dsp:spPr>
        <a:xfrm>
          <a:off x="5626338" y="857786"/>
          <a:ext cx="2401774" cy="332046"/>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Oct. 2021</a:t>
          </a:r>
        </a:p>
      </dsp:txBody>
      <dsp:txXfrm>
        <a:off x="5626338" y="857786"/>
        <a:ext cx="2401774" cy="332046"/>
      </dsp:txXfrm>
    </dsp:sp>
    <dsp:sp modelId="{726CF562-E7DD-4AE3-A0F3-740C928008B2}">
      <dsp:nvSpPr>
        <dsp:cNvPr id="0" name=""/>
        <dsp:cNvSpPr/>
      </dsp:nvSpPr>
      <dsp:spPr>
        <a:xfrm>
          <a:off x="5626338" y="105078"/>
          <a:ext cx="2401774" cy="752707"/>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SBR provides correct amount to reflect lump sum with actuarial interest rate.</a:t>
          </a:r>
        </a:p>
      </dsp:txBody>
      <dsp:txXfrm>
        <a:off x="5626338" y="105078"/>
        <a:ext cx="2401774" cy="752707"/>
      </dsp:txXfrm>
    </dsp:sp>
    <dsp:sp modelId="{0671BE36-32C1-4E1C-A907-5163B86ED60A}">
      <dsp:nvSpPr>
        <dsp:cNvPr id="0" name=""/>
        <dsp:cNvSpPr/>
      </dsp:nvSpPr>
      <dsp:spPr>
        <a:xfrm>
          <a:off x="6827225" y="1189833"/>
          <a:ext cx="0" cy="193693"/>
        </a:xfrm>
        <a:prstGeom prst="line">
          <a:avLst/>
        </a:prstGeom>
        <a:no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38BB30-47F1-415A-A943-B0285EB30089}">
      <dsp:nvSpPr>
        <dsp:cNvPr id="0" name=""/>
        <dsp:cNvSpPr/>
      </dsp:nvSpPr>
      <dsp:spPr>
        <a:xfrm rot="2700000">
          <a:off x="6805702" y="1362004"/>
          <a:ext cx="43045" cy="43045"/>
        </a:xfrm>
        <a:prstGeom prst="rect">
          <a:avLst/>
        </a:prstGeom>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EC6F5-051B-48DA-90E2-9BC7F9FA117C}">
      <dsp:nvSpPr>
        <dsp:cNvPr id="0" name=""/>
        <dsp:cNvSpPr/>
      </dsp:nvSpPr>
      <dsp:spPr>
        <a:xfrm rot="5400000">
          <a:off x="5306755" y="-2288247"/>
          <a:ext cx="532874" cy="5245358"/>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No visitors</a:t>
          </a:r>
        </a:p>
      </dsp:txBody>
      <dsp:txXfrm rot="-5400000">
        <a:off x="2950514" y="94007"/>
        <a:ext cx="5219345" cy="480848"/>
      </dsp:txXfrm>
    </dsp:sp>
    <dsp:sp modelId="{92435354-42DA-48EC-80FA-F8BBC3784422}">
      <dsp:nvSpPr>
        <dsp:cNvPr id="0" name=""/>
        <dsp:cNvSpPr/>
      </dsp:nvSpPr>
      <dsp:spPr>
        <a:xfrm>
          <a:off x="0" y="1384"/>
          <a:ext cx="2950513" cy="66609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COVID protocol</a:t>
          </a:r>
        </a:p>
      </dsp:txBody>
      <dsp:txXfrm>
        <a:off x="32516" y="33900"/>
        <a:ext cx="2885481" cy="601060"/>
      </dsp:txXfrm>
    </dsp:sp>
    <dsp:sp modelId="{D172FCCD-109D-4293-B5E9-7C158A74BC8A}">
      <dsp:nvSpPr>
        <dsp:cNvPr id="0" name=""/>
        <dsp:cNvSpPr/>
      </dsp:nvSpPr>
      <dsp:spPr>
        <a:xfrm rot="5400000">
          <a:off x="5306755" y="-1588850"/>
          <a:ext cx="532874" cy="5245358"/>
        </a:xfrm>
        <a:prstGeom prst="round2Same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Extra steps</a:t>
          </a:r>
        </a:p>
      </dsp:txBody>
      <dsp:txXfrm rot="-5400000">
        <a:off x="2950514" y="793404"/>
        <a:ext cx="5219345" cy="480848"/>
      </dsp:txXfrm>
    </dsp:sp>
    <dsp:sp modelId="{9D6D9DF5-49EE-422C-A42E-BB2E481A6904}">
      <dsp:nvSpPr>
        <dsp:cNvPr id="0" name=""/>
        <dsp:cNvSpPr/>
      </dsp:nvSpPr>
      <dsp:spPr>
        <a:xfrm>
          <a:off x="0" y="700782"/>
          <a:ext cx="2950513" cy="666092"/>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Hiring authority</a:t>
          </a:r>
        </a:p>
      </dsp:txBody>
      <dsp:txXfrm>
        <a:off x="32516" y="733298"/>
        <a:ext cx="2885481" cy="601060"/>
      </dsp:txXfrm>
    </dsp:sp>
    <dsp:sp modelId="{7A823ACF-08BD-459D-9959-94BEF3878411}">
      <dsp:nvSpPr>
        <dsp:cNvPr id="0" name=""/>
        <dsp:cNvSpPr/>
      </dsp:nvSpPr>
      <dsp:spPr>
        <a:xfrm rot="5400000">
          <a:off x="5306755" y="-889453"/>
          <a:ext cx="532874" cy="5245358"/>
        </a:xfrm>
        <a:prstGeom prst="round2Same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1 year deadline..</a:t>
          </a:r>
        </a:p>
        <a:p>
          <a:pPr marL="114300" lvl="1" indent="-114300" algn="l" defTabSz="622300">
            <a:lnSpc>
              <a:spcPct val="90000"/>
            </a:lnSpc>
            <a:spcBef>
              <a:spcPct val="0"/>
            </a:spcBef>
            <a:spcAft>
              <a:spcPct val="15000"/>
            </a:spcAft>
            <a:buChar char="•"/>
          </a:pPr>
          <a:r>
            <a:rPr lang="en-US" sz="1400" kern="1200"/>
            <a:t>Protocol</a:t>
          </a:r>
        </a:p>
      </dsp:txBody>
      <dsp:txXfrm rot="-5400000">
        <a:off x="2950514" y="1492801"/>
        <a:ext cx="5219345" cy="480848"/>
      </dsp:txXfrm>
    </dsp:sp>
    <dsp:sp modelId="{AD6F51EC-02ED-4105-8826-F23BA9C4FEB0}">
      <dsp:nvSpPr>
        <dsp:cNvPr id="0" name=""/>
        <dsp:cNvSpPr/>
      </dsp:nvSpPr>
      <dsp:spPr>
        <a:xfrm>
          <a:off x="0" y="1400179"/>
          <a:ext cx="2950513" cy="666092"/>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“Timely and Dutifully” submitted payment</a:t>
          </a:r>
        </a:p>
      </dsp:txBody>
      <dsp:txXfrm>
        <a:off x="32516" y="1432695"/>
        <a:ext cx="2885481" cy="601060"/>
      </dsp:txXfrm>
    </dsp:sp>
    <dsp:sp modelId="{281335EC-7E78-40DD-A059-E61D98CD35BB}">
      <dsp:nvSpPr>
        <dsp:cNvPr id="0" name=""/>
        <dsp:cNvSpPr/>
      </dsp:nvSpPr>
      <dsp:spPr>
        <a:xfrm rot="5400000">
          <a:off x="5306755" y="-190056"/>
          <a:ext cx="532874" cy="5245358"/>
        </a:xfrm>
        <a:prstGeom prst="round2Same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Timeliness/procedure</a:t>
          </a:r>
        </a:p>
      </dsp:txBody>
      <dsp:txXfrm rot="-5400000">
        <a:off x="2950514" y="2192198"/>
        <a:ext cx="5219345" cy="480848"/>
      </dsp:txXfrm>
    </dsp:sp>
    <dsp:sp modelId="{E56CE4D1-F46F-461F-9BB6-00455B825B77}">
      <dsp:nvSpPr>
        <dsp:cNvPr id="0" name=""/>
        <dsp:cNvSpPr/>
      </dsp:nvSpPr>
      <dsp:spPr>
        <a:xfrm>
          <a:off x="0" y="2099576"/>
          <a:ext cx="2950513" cy="666092"/>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Non-acceptance </a:t>
          </a:r>
        </a:p>
      </dsp:txBody>
      <dsp:txXfrm>
        <a:off x="32516" y="2132092"/>
        <a:ext cx="2885481" cy="6010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1954" tIns="45977" rIns="91954" bIns="45977"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1954" tIns="45977" rIns="91954" bIns="45977" rtlCol="0"/>
          <a:lstStyle>
            <a:lvl1pPr algn="r">
              <a:defRPr sz="1200"/>
            </a:lvl1pPr>
          </a:lstStyle>
          <a:p>
            <a:fld id="{DA8F13E2-B297-4F35-BE5B-3A7B63073FF0}" type="datetimeFigureOut">
              <a:rPr lang="en-US" smtClean="0"/>
              <a:pPr/>
              <a:t>12/10/2024</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1954" tIns="45977" rIns="91954" bIns="4597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1954" tIns="45977" rIns="91954" bIns="45977" rtlCol="0" anchor="b"/>
          <a:lstStyle>
            <a:lvl1pPr algn="r">
              <a:defRPr sz="1200"/>
            </a:lvl1pPr>
          </a:lstStyle>
          <a:p>
            <a:fld id="{D4CDD1F7-D6F8-416A-AB70-A5D2157842D9}" type="slidenum">
              <a:rPr lang="en-US" smtClean="0"/>
              <a:pPr/>
              <a:t>‹#›</a:t>
            </a:fld>
            <a:endParaRPr lang="en-US" dirty="0"/>
          </a:p>
        </p:txBody>
      </p:sp>
    </p:spTree>
    <p:extLst>
      <p:ext uri="{BB962C8B-B14F-4D97-AF65-F5344CB8AC3E}">
        <p14:creationId xmlns:p14="http://schemas.microsoft.com/office/powerpoint/2010/main" val="14134356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1954" tIns="45977" rIns="91954" bIns="45977"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1954" tIns="45977" rIns="91954" bIns="45977" rtlCol="0"/>
          <a:lstStyle>
            <a:lvl1pPr algn="r">
              <a:defRPr sz="1200"/>
            </a:lvl1pPr>
          </a:lstStyle>
          <a:p>
            <a:fld id="{366CEDEC-218A-4D63-B959-DBED4557EF60}" type="datetimeFigureOut">
              <a:rPr lang="en-US" smtClean="0"/>
              <a:pPr/>
              <a:t>12/10/2024</a:t>
            </a:fld>
            <a:endParaRPr lang="en-US" dirty="0"/>
          </a:p>
        </p:txBody>
      </p:sp>
      <p:sp>
        <p:nvSpPr>
          <p:cNvPr id="4" name="Slide Image Placeholder 3"/>
          <p:cNvSpPr>
            <a:spLocks noGrp="1" noRot="1" noChangeAspect="1"/>
          </p:cNvSpPr>
          <p:nvPr>
            <p:ph type="sldImg" idx="2"/>
          </p:nvPr>
        </p:nvSpPr>
        <p:spPr>
          <a:xfrm>
            <a:off x="1166813" y="693738"/>
            <a:ext cx="4618037" cy="3462337"/>
          </a:xfrm>
          <a:prstGeom prst="rect">
            <a:avLst/>
          </a:prstGeom>
          <a:noFill/>
          <a:ln w="12700">
            <a:solidFill>
              <a:prstClr val="black"/>
            </a:solidFill>
          </a:ln>
        </p:spPr>
        <p:txBody>
          <a:bodyPr vert="horz" lIns="91954" tIns="45977" rIns="91954" bIns="45977"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1954" tIns="45977" rIns="91954" bIns="45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1954" tIns="45977" rIns="91954" bIns="459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1954" tIns="45977" rIns="91954" bIns="45977" rtlCol="0" anchor="b"/>
          <a:lstStyle>
            <a:lvl1pPr algn="r">
              <a:defRPr sz="1200"/>
            </a:lvl1pPr>
          </a:lstStyle>
          <a:p>
            <a:fld id="{6EC15BA0-8354-49DD-91E0-9F21C1804CB9}" type="slidenum">
              <a:rPr lang="en-US" smtClean="0"/>
              <a:pPr/>
              <a:t>‹#›</a:t>
            </a:fld>
            <a:endParaRPr lang="en-US" dirty="0"/>
          </a:p>
        </p:txBody>
      </p:sp>
    </p:spTree>
    <p:extLst>
      <p:ext uri="{BB962C8B-B14F-4D97-AF65-F5344CB8AC3E}">
        <p14:creationId xmlns:p14="http://schemas.microsoft.com/office/powerpoint/2010/main" val="387191052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969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fld id="{2A857BD1-C044-154C-8A63-6568B0ABB792}" type="slidenum">
              <a:rPr lang="en-US" smtClean="0"/>
              <a:t>10</a:t>
            </a:fld>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788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15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Formal guidance = vetted by all attorneys, actuary (if necessary), and executive director.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417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50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cannot accept a request via a telephone call because we need to have the information documented as well as the exact questions posed that need to be answered.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168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Documentation Needed </a:t>
            </a:r>
            <a:r>
              <a:rPr lang="en-US" sz="1100" dirty="0"/>
              <a:t>– regular compensation is a big topic that we opine on.  We needed to 10000% see the contract language to provide you with an opinion, so please make sure you send that with the original request so that we don’t have to track it down from you.  Also, if it is a large contract, please make sure that you highlight the sections that you want us to review and opine on so that we don’t have to search through a document and guess.</a:t>
            </a:r>
          </a:p>
          <a:p>
            <a:endParaRPr lang="en-US" sz="1100" dirty="0"/>
          </a:p>
          <a:p>
            <a:r>
              <a:rPr lang="en-US" sz="1100" b="1" dirty="0"/>
              <a:t>Military Service Verifications </a:t>
            </a:r>
            <a:r>
              <a:rPr lang="en-US" sz="1100" b="0" dirty="0"/>
              <a:t>– can include DD-214s, NGB-22, Form 256, and military service points record.  For National Guard and reserves, we need the final discharge notice showing that they were discharged either “under honorable conditions or Honorable.”</a:t>
            </a:r>
            <a:endParaRPr lang="en-US" sz="11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806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Excessive Documentation </a:t>
            </a:r>
            <a:r>
              <a:rPr lang="en-US" sz="1200" dirty="0"/>
              <a:t>– Retirement boards should not be sending hundreds of pages of documents to PERAC for an Opinion Request.  We will not comb through the records and do the research for you.  Instead, you need to send us only the relevant information after you have narrowed it down and can specifically point to the information you would like us to review.  If we require more information, then we will reach out and request it.</a:t>
            </a:r>
          </a:p>
          <a:p>
            <a:endParaRPr lang="en-US" sz="1200" dirty="0"/>
          </a:p>
          <a:p>
            <a:r>
              <a:rPr lang="en-US" sz="1200" b="1" dirty="0"/>
              <a:t>Expedited Requests </a:t>
            </a:r>
            <a:r>
              <a:rPr lang="en-US" sz="1200" dirty="0"/>
              <a:t>– if something urgent comes up, you should be contacting your board counsel.  We will process as fast as possible but will still take several days to work through our process which I will now explain.  You will see that a letter, especially if complicated or controversial, cannot be completed in 1-2 days.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283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is a member or other retirement board requesting an opinion that involves another retirement board, we will always CC the other retirement 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4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you can see, this is an extensive process, and our opinion letters are not sent out lightly – lots of work, research, and review goes into each letter.</a:t>
            </a:r>
          </a:p>
          <a:p>
            <a:endParaRPr lang="en-US" sz="1100" dirty="0"/>
          </a:p>
          <a:p>
            <a:r>
              <a:rPr lang="en-US" sz="1100" b="1" dirty="0"/>
              <a:t>Requests are processed in order </a:t>
            </a:r>
            <a:r>
              <a:rPr lang="en-US" sz="1100" dirty="0"/>
              <a:t>– unless they are detailed or complicated and take more time to research and review.  We do try and review regulations as quickly as possible since they don’t become effective until PERAC approves.</a:t>
            </a:r>
          </a:p>
          <a:p>
            <a:endParaRPr lang="en-US" sz="1100" dirty="0"/>
          </a:p>
          <a:p>
            <a:r>
              <a:rPr lang="en-US" sz="1100" dirty="0"/>
              <a:t>Since there is no deadline to complete an Opinion Letter, these will sometimes be set aside if we need to do a large drop of disabilities to review (30 days after receipt) or have multiple briefs or hearings scheduled</a:t>
            </a:r>
          </a:p>
          <a:p>
            <a:pPr marL="628650" lvl="1" indent="-171450">
              <a:buFont typeface="Arial" panose="020B0604020202020204" pitchFamily="34" charset="0"/>
              <a:buChar char="•"/>
            </a:pPr>
            <a:r>
              <a:rPr lang="en-US" sz="1100" dirty="0"/>
              <a:t>Additionally, we also prioritize drafting Memoranda to the retirement boards concerning legislative changes or important case decisions.</a:t>
            </a:r>
          </a:p>
          <a:p>
            <a:pPr marL="1085850" lvl="2" indent="-171450">
              <a:buFont typeface="Arial" panose="020B0604020202020204" pitchFamily="34" charset="0"/>
              <a:buChar char="•"/>
            </a:pPr>
            <a:r>
              <a:rPr lang="en-US" sz="1100" dirty="0"/>
              <a:t>As such, the timeframe of responding to an opinion letter can differ throughout the year depending on the other tasks that PERAC must complete that have specific deadlines and on the amount of requests that we have received.</a:t>
            </a:r>
          </a:p>
          <a:p>
            <a:endParaRPr lang="en-US" sz="1100" dirty="0"/>
          </a:p>
          <a:p>
            <a:r>
              <a:rPr lang="en-US" sz="1100" dirty="0"/>
              <a:t>Prior to this presentation, in the span of 3 weeks in October, we received over 40 opinion letter requests.  So during October and November, we were a little swamped with requests and our response time was increased.  We also had put opinion letters on hold during the huge legislative flurry and memoranda that needed to go out end of summer/early fall.</a:t>
            </a:r>
          </a:p>
          <a:p>
            <a:endParaRPr lang="en-US" sz="1100" dirty="0"/>
          </a:p>
          <a:p>
            <a:r>
              <a:rPr lang="en-US" sz="1100" b="1" dirty="0"/>
              <a:t>As of now, we currently have _____ assigned, _____ drafted, and ______ in general counsel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154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Calculating the National Guard service time with the 5 to 1 ratio.  </a:t>
            </a:r>
          </a:p>
          <a:p>
            <a:endParaRPr lang="en-US" sz="1100" b="0" dirty="0"/>
          </a:p>
          <a:p>
            <a:r>
              <a:rPr lang="en-US" sz="1100" b="1" dirty="0"/>
              <a:t>Unique forms </a:t>
            </a:r>
            <a:r>
              <a:rPr lang="en-US" sz="1100" dirty="0"/>
              <a:t>– Patrick had one that was for service during a time when the cadet was in the Academy and had to call the Department of Veteran’s Affairs to get information.</a:t>
            </a:r>
          </a:p>
          <a:p>
            <a:endParaRPr lang="en-US" sz="1100" dirty="0"/>
          </a:p>
          <a:p>
            <a:r>
              <a:rPr lang="en-US" sz="1100" b="1" dirty="0"/>
              <a:t>Group classification </a:t>
            </a:r>
            <a:r>
              <a:rPr lang="en-US" sz="1100" dirty="0"/>
              <a:t>– that lies with retirement boards, but we will assist with questions if the determination is complicated or needs to be amended.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82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783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will no longer be opining on the standard DD-214s that clearly show the member was in the regular army, navy, air force, or marine corps with no question that it was reserve time and clearly shows honorable discharges.  We had over 30 requests for DD-214s come in on one day from 1 retirement board and almost 2/3 of them were very simple, reviews that did not need to be sent to us.</a:t>
            </a:r>
          </a:p>
          <a:p>
            <a:endParaRPr lang="en-US" sz="1100" dirty="0"/>
          </a:p>
          <a:p>
            <a:r>
              <a:rPr lang="en-US" sz="1100" dirty="0"/>
              <a:t>Many of you have probably seen our letters that we will not opine on topics or issues that are currently in litigation.  If a member sues you based on a determination concerning, for example reg. comp., then we will not opine on it while you are at DALA or CRAB.  Additionally, it does not matter if you ask us about 3 members and only 1 is suing you – if the issue is the same, we still cannot opine on the other two. It would not be appropriate for us to respond as it is an active case.</a:t>
            </a:r>
          </a:p>
          <a:p>
            <a:endParaRPr lang="en-US" sz="1100" dirty="0"/>
          </a:p>
          <a:p>
            <a:r>
              <a:rPr lang="en-US" sz="1100" dirty="0"/>
              <a:t>Additionally, we will not opine on hypothetical or theoretical questions that don’t address a specific issue or member.  There needs to be an actual controversy for us to review and opine on – if there is not, then it is premature and you must wait for an issue to arise.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448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DALA has determined that the Opinion Letters are more theoretical as we are usually asked what will happen if a member does X, Y, or Z – it preempts a retirement or board action and so it cannot aggrieve a member as it has yet to happen.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608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 know sometimes it can be frustrating waiting for a letter, but our process is really important to make sure that we are consistent across the 104 systems with our opinions.  We thank you for working with us and understanding that there may be times when letters are delayed, but we are working hard to ensure they get out in a timely manner.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740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Address – we will update with the new address once we have moved – hopefully in March/April 2025!!!!</a:t>
            </a:r>
          </a:p>
          <a:p>
            <a:endParaRPr lang="en-US" sz="1100" dirty="0"/>
          </a:p>
          <a:p>
            <a:endParaRPr lang="en-US" sz="1100" dirty="0"/>
          </a:p>
          <a:p>
            <a:r>
              <a:rPr lang="en-US" sz="1100" dirty="0"/>
              <a:t>I will update my email address after January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785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BD777-92EE-49B4-A98B-00EBE928FD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282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BB = 3.625% 	Actuarial = 7.25%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7D386-1DF9-4A75-96BB-657E7DB9D9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2483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Mitigating circumstances. 	Protocol = check payable to SBR. 	ONLY administrative errors from SBR benefited </a:t>
            </a:r>
            <a:r>
              <a:rPr lang="en-US" dirty="0" err="1"/>
              <a:t>Gingerella</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7D386-1DF9-4A75-96BB-657E7DB9D9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8844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B9533-D7A0-E427-E4F5-2CC02F0FB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F7F74-782A-1750-C2E2-6852F9144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7248E-826D-A857-FACB-59B3C1E07A6F}"/>
              </a:ext>
            </a:extLst>
          </p:cNvPr>
          <p:cNvSpPr>
            <a:spLocks noGrp="1"/>
          </p:cNvSpPr>
          <p:nvPr>
            <p:ph type="body" idx="1"/>
          </p:nvPr>
        </p:nvSpPr>
        <p:spPr/>
        <p:txBody>
          <a:bodyPr/>
          <a:lstStyle/>
          <a:p>
            <a:r>
              <a:rPr lang="en-US" dirty="0"/>
              <a:t>No proof of administrative error</a:t>
            </a:r>
          </a:p>
        </p:txBody>
      </p:sp>
      <p:sp>
        <p:nvSpPr>
          <p:cNvPr id="4" name="Slide Number Placeholder 3">
            <a:extLst>
              <a:ext uri="{FF2B5EF4-FFF2-40B4-BE49-F238E27FC236}">
                <a16:creationId xmlns:a16="http://schemas.microsoft.com/office/drawing/2014/main" id="{589F0167-6E6C-3380-2C54-7D844C7017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7D386-1DF9-4A75-96BB-657E7DB9D9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7014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form and statute make it clear subsequent purchase require p/m of interest. 		Partial p/m kicks in…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7D386-1DF9-4A75-96BB-657E7DB9D9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0508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538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F1588-3F18-9E03-A86E-2B73E740D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2F535-948D-FB0A-F28E-BC9FBDF829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BD80A-0318-DBC1-6318-CA8F087AC7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9301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2708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86D8C-71BA-5F06-5407-A1C6258F4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BD25-6EB2-F3F0-945D-55664DBB5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A40F4-A685-3F81-D58C-4D3E9B734D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5EE6A8-A6E0-378E-1576-D72A1A2019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293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E719-2849-5225-7699-590BE7C51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952DF-2F92-C8BC-8F19-E11C861F6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E58BE-638A-22C9-EFCD-7F00F26C2D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3C41E2-5D05-4765-27D2-7F651B7E45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9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15115-A3D5-3E2A-FD6A-D9367A811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01B2C-539F-67DF-2E3E-E12EF3467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23F27-9F4C-70DE-F203-2C6211BA6E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3E959F-2524-A7F6-1E5E-F2B122A913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08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1B827-C0AC-3866-8F92-91989CB80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ABF1E-9301-7434-BEB7-4F903565D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51315-B001-648D-91A8-5797CAA6AB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E50115-CC98-5F9B-068C-CF14E99A2C1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4127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6427B-961D-BEFE-BBFF-59AEF6586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61FC8-35CA-7666-F8CB-C7C753617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3F260-C86C-FBCB-10AE-0EC71D080C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C24250-8C4C-B6AD-5A50-C2B047EE5A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976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B303F-EE56-A57C-0A09-FD35C2D2C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793CE-1A0B-2621-1881-35F843AF5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14B6F-C5E2-3026-3AA7-F313012D62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49C2AD-8BDE-6678-F0C7-09C3AF364DC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881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75F2A-9962-8FBD-291C-96BCB45E8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E728E-C389-C726-6CA3-E7C09007B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F2E3C-DFA2-D632-B419-CE7BFEF2A7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C607B8-2838-470F-4BFB-9AB097FC82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792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00DAC-66C0-0463-3537-382A7F9B4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043D1-230E-E097-32B1-D534317E7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CF056-9F68-C4DA-8408-4E7E01CDC4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29E06C-C4E9-025D-C560-8B2B8335404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3440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795E-5454-BE88-9003-651349ACB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DE0E5-36AB-1EEA-8C5D-2090181C0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4CFC6-6D80-325E-D70B-1931C63CC4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981D24-09B0-D72D-1C99-2AB0A854581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28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 me</a:t>
            </a:r>
          </a:p>
          <a:p>
            <a:pPr marL="171450" indent="-171450">
              <a:buFont typeface="Arial" panose="020B0604020202020204" pitchFamily="34" charset="0"/>
              <a:buChar char="•"/>
            </a:pPr>
            <a:r>
              <a:rPr lang="en-US" dirty="0"/>
              <a:t>John Barranco v. MTRS &amp; eventually CRAB</a:t>
            </a:r>
          </a:p>
          <a:p>
            <a:pPr marL="628650" lvl="1" indent="-171450">
              <a:buFont typeface="Arial" panose="020B0604020202020204" pitchFamily="34" charset="0"/>
              <a:buChar char="•"/>
            </a:pPr>
            <a:r>
              <a:rPr lang="en-US" dirty="0"/>
              <a:t>What is CRAB</a:t>
            </a:r>
          </a:p>
          <a:p>
            <a:pPr marL="171450" indent="-171450">
              <a:buFont typeface="Arial" panose="020B0604020202020204" pitchFamily="34" charset="0"/>
              <a:buChar char="•"/>
            </a:pPr>
            <a:r>
              <a:rPr lang="en-US" dirty="0"/>
              <a:t>Why are we talking about this case?</a:t>
            </a:r>
          </a:p>
          <a:p>
            <a:pPr marL="628650" lvl="1" indent="-171450">
              <a:buFont typeface="Arial" panose="020B0604020202020204" pitchFamily="34" charset="0"/>
              <a:buChar char="•"/>
            </a:pPr>
            <a:r>
              <a:rPr lang="en-US" dirty="0"/>
              <a:t>Long-running case, began in 2009, just wrapped up, hopefully this Fall</a:t>
            </a:r>
          </a:p>
          <a:p>
            <a:pPr marL="628650" lvl="1" indent="-171450">
              <a:buFont typeface="Arial" panose="020B0604020202020204" pitchFamily="34" charset="0"/>
              <a:buChar char="•"/>
            </a:pPr>
            <a:r>
              <a:rPr lang="en-US" dirty="0"/>
              <a:t>Impacts members working in the private sector after their retirement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A99FD-2D2D-40F9-9955-029DA9C05C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6859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10EDC-F32C-4DEC-C0B5-89C66DA2A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DCCE2-7091-DD35-D98D-F14DD00B8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3749C-CD71-057B-B7BF-8C69ABFBFC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B2981F-66C6-6E91-B0EC-8F312505AE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26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02D6A-E07F-7FC0-294F-F424A2AF0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118B3-4480-97E5-D16E-596EABD6B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FCE63-2E3D-BE86-1B8B-42C0B59F4D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319073-77C0-62C4-5BDC-752E9EBFD2F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15BA0-8354-49DD-91E0-9F21C1804C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371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9411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dirty="0"/>
              <a:t>Post-Retirement Earnings Cap</a:t>
            </a:r>
          </a:p>
          <a:p>
            <a:pPr marL="171450" indent="-171450">
              <a:buFont typeface="Arial" panose="020B0604020202020204" pitchFamily="34" charset="0"/>
              <a:buChar char="•"/>
            </a:pPr>
            <a:r>
              <a:rPr lang="en-US" dirty="0"/>
              <a:t>M.G.L. c. 32, § 91(a)</a:t>
            </a:r>
          </a:p>
          <a:p>
            <a:pPr marL="628650" lvl="1" indent="-171450">
              <a:buFont typeface="Arial" panose="020B0604020202020204" pitchFamily="34" charset="0"/>
              <a:buChar char="•"/>
            </a:pPr>
            <a:r>
              <a:rPr lang="en-US" dirty="0"/>
              <a:t>NOT § 91A (disability retirement earnings reports)</a:t>
            </a:r>
          </a:p>
          <a:p>
            <a:pPr marL="628650" lvl="1" indent="-171450">
              <a:buFont typeface="Arial" panose="020B0604020202020204" pitchFamily="34" charset="0"/>
              <a:buChar char="•"/>
            </a:pPr>
            <a:r>
              <a:rPr lang="en-US" dirty="0"/>
              <a:t>You’re not supposed to earn money from the government after your regular superannuation retirement.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sz="1200" i="0" dirty="0">
                <a:ln w="0"/>
                <a:solidFill>
                  <a:schemeClr val="tx1"/>
                </a:solidFill>
                <a:effectLst>
                  <a:outerShdw blurRad="38100" dist="25400" dir="5400000" algn="ctr" rotWithShape="0">
                    <a:srgbClr val="6E747A">
                      <a:alpha val="43000"/>
                    </a:srgbClr>
                  </a:outerShdw>
                </a:effectLst>
                <a:latin typeface="Source Sans Pro" panose="020B0503030403020204" pitchFamily="34" charset="0"/>
              </a:rPr>
              <a:t>No person while receiving a pension…shall, after the date of his retirement be paid for </a:t>
            </a:r>
            <a:r>
              <a:rPr lang="en-US" sz="1200" i="0" dirty="0">
                <a:ln w="0"/>
                <a:solidFill>
                  <a:schemeClr val="tx1"/>
                </a:solidFill>
                <a:effectLst>
                  <a:outerShdw blurRad="38100" dist="25400" dir="5400000" algn="ctr" rotWithShape="0">
                    <a:srgbClr val="6E747A">
                      <a:alpha val="43000"/>
                    </a:srgbClr>
                  </a:outerShdw>
                </a:effectLst>
              </a:rPr>
              <a:t>any</a:t>
            </a:r>
            <a:r>
              <a:rPr lang="en-US" sz="1200" i="0" dirty="0">
                <a:ln w="0"/>
                <a:solidFill>
                  <a:schemeClr val="tx1"/>
                </a:solidFill>
                <a:effectLst>
                  <a:outerShdw blurRad="38100" dist="25400" dir="5400000" algn="ctr" rotWithShape="0">
                    <a:srgbClr val="6E747A">
                      <a:alpha val="43000"/>
                    </a:srgbClr>
                  </a:outerShdw>
                </a:effectLst>
                <a:latin typeface="Source Sans Pro" panose="020B0503030403020204" pitchFamily="34" charset="0"/>
              </a:rPr>
              <a:t> service rendered to the commonwealth or any county, city, town or district…”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ln w="0"/>
                <a:solidFill>
                  <a:schemeClr val="tx1"/>
                </a:solidFill>
                <a:effectLst>
                  <a:outerShdw blurRad="38100" dist="25400" dir="5400000" algn="ctr" rotWithShape="0">
                    <a:srgbClr val="6E747A">
                      <a:alpha val="43000"/>
                    </a:srgbClr>
                  </a:outerShdw>
                </a:effectLst>
                <a:latin typeface="Source Sans Pro" panose="020B0503030403020204" pitchFamily="34" charset="0"/>
              </a:rPr>
              <a:t>ANY SERVICE</a:t>
            </a:r>
            <a:endParaRPr lang="en-US" sz="1200" dirty="0">
              <a:ln w="0"/>
              <a:solidFill>
                <a:schemeClr val="tx1"/>
              </a:solidFill>
              <a:effectLst>
                <a:outerShdw blurRad="38100" dist="25400" dir="5400000" algn="ctr" rotWithShape="0">
                  <a:srgbClr val="6E747A">
                    <a:alpha val="43000"/>
                  </a:srgbClr>
                </a:outerShdw>
              </a:effectLst>
            </a:endParaRPr>
          </a:p>
          <a:p>
            <a:pPr marL="628650" lvl="1" indent="-171450">
              <a:buFont typeface="Arial" panose="020B0604020202020204" pitchFamily="34" charset="0"/>
              <a:buChar char="•"/>
            </a:pPr>
            <a:r>
              <a:rPr lang="en-US" dirty="0"/>
              <a:t>Ok, Cap?</a:t>
            </a:r>
          </a:p>
          <a:p>
            <a:pPr marL="171450" indent="-171450">
              <a:buFont typeface="Arial" panose="020B0604020202020204" pitchFamily="34" charset="0"/>
              <a:buChar char="•"/>
            </a:pPr>
            <a:r>
              <a:rPr lang="en-US" dirty="0"/>
              <a:t>§ 91(b) says you can actually earn after your retirement, but there’s a cap</a:t>
            </a:r>
          </a:p>
          <a:p>
            <a:pPr marL="628650" lvl="1" indent="-171450">
              <a:buFont typeface="Arial" panose="020B0604020202020204" pitchFamily="34" charset="0"/>
              <a:buChar char="•"/>
            </a:pPr>
            <a:r>
              <a:rPr lang="en-US" dirty="0"/>
              <a:t>Has to be less than 960 hours in a calendar year</a:t>
            </a:r>
          </a:p>
          <a:p>
            <a:pPr marL="1085850" lvl="2" indent="-171450">
              <a:buFont typeface="Arial" panose="020B0604020202020204" pitchFamily="34" charset="0"/>
              <a:buChar char="•"/>
            </a:pPr>
            <a:r>
              <a:rPr lang="en-US" dirty="0"/>
              <a:t>now 1200</a:t>
            </a:r>
          </a:p>
          <a:p>
            <a:pPr marL="628650" lvl="1" indent="-171450">
              <a:buFont typeface="Arial" panose="020B0604020202020204" pitchFamily="34" charset="0"/>
              <a:buChar char="•"/>
            </a:pPr>
            <a:r>
              <a:rPr lang="en-US" dirty="0"/>
              <a:t>When you add your pension benefit to your post-retirement earnings, it cannot exceed what the position is being paid</a:t>
            </a:r>
          </a:p>
          <a:p>
            <a:pPr marL="1085850" lvl="2" indent="-171450">
              <a:buFont typeface="Arial" panose="020B0604020202020204" pitchFamily="34" charset="0"/>
              <a:buChar char="•"/>
            </a:pPr>
            <a:r>
              <a:rPr lang="en-US" dirty="0"/>
              <a:t>$100k job, 80% pension = $20k cap</a:t>
            </a:r>
          </a:p>
          <a:p>
            <a:pPr marL="1085850" lvl="2" indent="-171450">
              <a:buFont typeface="Arial" panose="020B0604020202020204" pitchFamily="34" charset="0"/>
              <a:buChar char="•"/>
            </a:pPr>
            <a:r>
              <a:rPr lang="en-US" dirty="0"/>
              <a:t>Issue for when the next person in the position gets paid way less, or position was terminated</a:t>
            </a:r>
          </a:p>
          <a:p>
            <a:pPr marL="1543050" lvl="3" indent="-171450">
              <a:buFont typeface="Arial" panose="020B0604020202020204" pitchFamily="34" charset="0"/>
              <a:buChar char="•"/>
            </a:pPr>
            <a:r>
              <a:rPr lang="en-US" dirty="0"/>
              <a:t>Now changed, </a:t>
            </a:r>
            <a:r>
              <a:rPr lang="en-US" u="sng" dirty="0"/>
              <a:t>Dixon</a:t>
            </a:r>
            <a:r>
              <a:rPr lang="en-US" u="none" dirty="0"/>
              <a:t>, PERAC memo #22/2024</a:t>
            </a:r>
          </a:p>
          <a:p>
            <a:pPr marL="1543050" lvl="3" indent="-171450">
              <a:buFont typeface="Arial" panose="020B0604020202020204" pitchFamily="34" charset="0"/>
              <a:buChar char="•"/>
            </a:pPr>
            <a:r>
              <a:rPr lang="en-US" u="none" dirty="0"/>
              <a:t>Can use EITHER salary paid for the position from which he was retired OR regular comp used to calculate pension, whichever’s greater</a:t>
            </a:r>
            <a:endParaRPr lang="en-US" dirty="0"/>
          </a:p>
          <a:p>
            <a:pPr marL="171450" indent="-171450">
              <a:buFont typeface="Arial" panose="020B0604020202020204" pitchFamily="34" charset="0"/>
              <a:buChar char="•"/>
            </a:pPr>
            <a:r>
              <a:rPr lang="en-US" dirty="0"/>
              <a:t>Anything over that is typically recouped by the employer, or by the retirement system; </a:t>
            </a:r>
            <a:r>
              <a:rPr lang="en-US" u="sng" dirty="0"/>
              <a:t>Flannagan v. CRAB </a:t>
            </a:r>
            <a:r>
              <a:rPr lang="en-US" dirty="0"/>
              <a:t>(2001)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A99FD-2D2D-40F9-9955-029DA9C05C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0988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Policy</a:t>
            </a:r>
          </a:p>
          <a:p>
            <a:pPr marL="628650" lvl="1" indent="-171450">
              <a:buFont typeface="Arial" panose="020B0604020202020204" pitchFamily="34" charset="0"/>
              <a:buChar char="•"/>
            </a:pPr>
            <a:r>
              <a:rPr lang="en-US" dirty="0"/>
              <a:t>Why this picture? Go home, you don’t have to work, go enjoy the Cape!  Have a </a:t>
            </a:r>
            <a:r>
              <a:rPr lang="en-US" dirty="0" err="1"/>
              <a:t>mai</a:t>
            </a:r>
            <a:r>
              <a:rPr lang="en-US" dirty="0"/>
              <a:t> tai.</a:t>
            </a:r>
          </a:p>
          <a:p>
            <a:pPr marL="171450" indent="-171450">
              <a:buFont typeface="Arial" panose="020B0604020202020204" pitchFamily="34" charset="0"/>
              <a:buChar char="•"/>
            </a:pPr>
            <a:r>
              <a:rPr lang="en-US" dirty="0"/>
              <a:t>Gut, fairness argument, you should only get paid once</a:t>
            </a:r>
          </a:p>
          <a:p>
            <a:pPr marL="171450" indent="-171450">
              <a:buFont typeface="Arial" panose="020B0604020202020204" pitchFamily="34" charset="0"/>
              <a:buChar char="•"/>
            </a:pPr>
            <a:r>
              <a:rPr lang="en-US" dirty="0"/>
              <a:t>Funding for the pension system</a:t>
            </a:r>
          </a:p>
          <a:p>
            <a:pPr marL="171450" indent="-171450">
              <a:buFont typeface="Arial" panose="020B0604020202020204" pitchFamily="34" charset="0"/>
              <a:buChar char="•"/>
            </a:pPr>
            <a:r>
              <a:rPr lang="en-US" dirty="0"/>
              <a:t>Attract qualified applicants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A99FD-2D2D-40F9-9955-029DA9C05C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045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Teaching history</a:t>
            </a:r>
          </a:p>
          <a:p>
            <a:pPr marL="171450" indent="-171450">
              <a:buFont typeface="Arial" panose="020B0604020202020204" pitchFamily="34" charset="0"/>
              <a:buChar char="•"/>
            </a:pPr>
            <a:r>
              <a:rPr lang="en-US" dirty="0"/>
              <a:t>1965- began public teaching in Haverhill</a:t>
            </a:r>
          </a:p>
          <a:p>
            <a:pPr marL="171450" indent="-171450">
              <a:buFont typeface="Arial" panose="020B0604020202020204" pitchFamily="34" charset="0"/>
              <a:buChar char="•"/>
            </a:pPr>
            <a:r>
              <a:rPr lang="en-US" dirty="0"/>
              <a:t>1993- hired as Executive director of Merrimack Special Education Collaborative.  </a:t>
            </a:r>
          </a:p>
          <a:p>
            <a:pPr marL="628650" lvl="1" indent="-171450">
              <a:buFont typeface="Arial" panose="020B0604020202020204" pitchFamily="34" charset="0"/>
              <a:buChar char="•"/>
            </a:pPr>
            <a:r>
              <a:rPr lang="en-US" dirty="0"/>
              <a:t>Now rebranded to the Valley Collaborative.  I’ll be referring to it as “the Collaborative”</a:t>
            </a:r>
          </a:p>
          <a:p>
            <a:pPr marL="628650" lvl="1" indent="-171450">
              <a:buFont typeface="Arial" panose="020B0604020202020204" pitchFamily="34" charset="0"/>
              <a:buChar char="•"/>
            </a:pPr>
            <a:r>
              <a:rPr lang="en-US" dirty="0"/>
              <a:t>What a Collaborative is</a:t>
            </a:r>
          </a:p>
          <a:p>
            <a:pPr marL="171450" indent="-171450">
              <a:buFont typeface="Arial" panose="020B0604020202020204" pitchFamily="34" charset="0"/>
              <a:buChar char="•"/>
            </a:pPr>
            <a:r>
              <a:rPr lang="en-US" dirty="0"/>
              <a:t>Same year, 1993, hired as executive director of the Merrimack Education Center, Inc. (“MEC”)</a:t>
            </a:r>
          </a:p>
          <a:p>
            <a:pPr marL="628650" lvl="1" indent="-171450">
              <a:buFont typeface="Arial" panose="020B0604020202020204" pitchFamily="34" charset="0"/>
              <a:buChar char="•"/>
            </a:pPr>
            <a:r>
              <a:rPr lang="en-US" dirty="0"/>
              <a:t>MEC is a private non-profit incorporated around the same time that the Collaborative was established.  </a:t>
            </a:r>
          </a:p>
          <a:p>
            <a:pPr marL="628650" lvl="1" indent="-171450">
              <a:buFont typeface="Arial" panose="020B0604020202020204" pitchFamily="34" charset="0"/>
              <a:buChar char="•"/>
            </a:pPr>
            <a:r>
              <a:rPr lang="en-US" dirty="0"/>
              <a:t>MEC provided logistical support for the Collaborative and a couple other schools in the Commonwealth.  </a:t>
            </a:r>
          </a:p>
          <a:p>
            <a:pPr marL="1085850" lvl="2" indent="-171450">
              <a:buFont typeface="Arial" panose="020B0604020202020204" pitchFamily="34" charset="0"/>
              <a:buChar char="•"/>
            </a:pPr>
            <a:r>
              <a:rPr lang="en-US" dirty="0"/>
              <a:t>transportation, building leasing, HR, payroll support</a:t>
            </a:r>
          </a:p>
          <a:p>
            <a:pPr marL="171450" indent="-171450">
              <a:buFont typeface="Arial" panose="020B0604020202020204" pitchFamily="34" charset="0"/>
              <a:buChar char="•"/>
            </a:pPr>
            <a:r>
              <a:rPr lang="en-US" dirty="0"/>
              <a:t>2005, Dr. Barranco retired under the MTRS</a:t>
            </a:r>
          </a:p>
          <a:p>
            <a:pPr marL="628650" lvl="1" indent="-171450">
              <a:buFont typeface="Arial" panose="020B0604020202020204" pitchFamily="34" charset="0"/>
              <a:buChar char="•"/>
            </a:pPr>
            <a:r>
              <a:rPr lang="en-US" dirty="0"/>
              <a:t>A lot of the same job duties as director of the school, he kept doing.</a:t>
            </a:r>
          </a:p>
          <a:p>
            <a:pPr marL="171450" indent="-171450">
              <a:buFont typeface="Arial" panose="020B0604020202020204" pitchFamily="34" charset="0"/>
              <a:buChar char="•"/>
            </a:pPr>
            <a:r>
              <a:rPr lang="en-US" dirty="0"/>
              <a:t>2009 the MTRS discovered that Dr. Barranco was still earning money for his work for the government.</a:t>
            </a:r>
          </a:p>
          <a:p>
            <a:pPr marL="628650" lvl="1" indent="-171450">
              <a:buFont typeface="Arial" panose="020B0604020202020204" pitchFamily="34" charset="0"/>
              <a:buChar char="•"/>
            </a:pPr>
            <a:r>
              <a:rPr lang="en-US" dirty="0"/>
              <a:t>Through a private corporation, but still public work.  </a:t>
            </a:r>
          </a:p>
          <a:p>
            <a:pPr marL="171450" indent="-171450">
              <a:buFont typeface="Arial" panose="020B0604020202020204" pitchFamily="34" charset="0"/>
              <a:buChar char="•"/>
            </a:pPr>
            <a:r>
              <a:rPr lang="en-US" dirty="0"/>
              <a:t>IG’s Office</a:t>
            </a:r>
          </a:p>
          <a:p>
            <a:pPr marL="171450" indent="-171450">
              <a:buFont typeface="Arial" panose="020B0604020202020204" pitchFamily="34" charset="0"/>
              <a:buChar char="•"/>
            </a:pPr>
            <a:r>
              <a:rPr lang="en-US" dirty="0"/>
              <a:t>MTRS Hearing Officer found 55% of salary was for the Collaborative = $815,746.77</a:t>
            </a:r>
          </a:p>
          <a:p>
            <a:pPr marL="171450" indent="-171450">
              <a:buFont typeface="Arial" panose="020B0604020202020204" pitchFamily="34" charset="0"/>
              <a:buChar char="•"/>
            </a:pPr>
            <a:r>
              <a:rPr lang="en-US" dirty="0"/>
              <a:t>Barranco sued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A99FD-2D2D-40F9-9955-029DA9C05C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754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Case</a:t>
            </a:r>
          </a:p>
          <a:p>
            <a:pPr marL="171450" indent="-171450">
              <a:buFont typeface="Arial" panose="020B0604020202020204" pitchFamily="34" charset="0"/>
              <a:buChar char="•"/>
            </a:pPr>
            <a:r>
              <a:rPr lang="en-US" dirty="0"/>
              <a:t>DALA- long proceedings</a:t>
            </a:r>
          </a:p>
          <a:p>
            <a:pPr marL="171450" indent="-171450">
              <a:buFont typeface="Arial" panose="020B0604020202020204" pitchFamily="34" charset="0"/>
              <a:buChar char="•"/>
            </a:pPr>
            <a:r>
              <a:rPr lang="en-US" dirty="0"/>
              <a:t>Appeals Court-</a:t>
            </a:r>
          </a:p>
          <a:p>
            <a:pPr marL="628650" lvl="1" indent="-171450">
              <a:buFont typeface="Arial" panose="020B0604020202020204" pitchFamily="34" charset="0"/>
              <a:buChar char="•"/>
            </a:pPr>
            <a:r>
              <a:rPr lang="en-US" dirty="0"/>
              <a:t>Collaboratives are not a governmental unit</a:t>
            </a:r>
          </a:p>
          <a:p>
            <a:pPr marL="628650" lvl="1" indent="-171450">
              <a:buFont typeface="Arial" panose="020B0604020202020204" pitchFamily="34" charset="0"/>
              <a:buChar char="•"/>
            </a:pPr>
            <a:r>
              <a:rPr lang="en-US" dirty="0"/>
              <a:t>Private work still counts</a:t>
            </a:r>
          </a:p>
          <a:p>
            <a:pPr marL="628650" lvl="1" indent="-171450">
              <a:buFont typeface="Arial" panose="020B0604020202020204" pitchFamily="34" charset="0"/>
              <a:buChar char="•"/>
            </a:pPr>
            <a:r>
              <a:rPr lang="en-US" u="sng" dirty="0"/>
              <a:t>Flanagan</a:t>
            </a:r>
            <a:r>
              <a:rPr lang="en-US" dirty="0"/>
              <a:t> still holds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A99FD-2D2D-40F9-9955-029DA9C05C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1018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Case Takeaways</a:t>
            </a:r>
          </a:p>
          <a:p>
            <a:pPr marL="171450" indent="-171450">
              <a:buFont typeface="Arial" panose="020B0604020202020204" pitchFamily="34" charset="0"/>
              <a:buChar char="•"/>
            </a:pPr>
            <a:r>
              <a:rPr lang="en-US" sz="1200" dirty="0"/>
              <a:t>Post-retirement earnings caps</a:t>
            </a:r>
          </a:p>
          <a:p>
            <a:pPr marL="171450" indent="-171450">
              <a:buFont typeface="Arial" panose="020B0604020202020204" pitchFamily="34" charset="0"/>
              <a:buChar char="•"/>
            </a:pPr>
            <a:r>
              <a:rPr lang="en-US" sz="1200" dirty="0"/>
              <a:t>Recent statute changes have broadened what retirees can earn</a:t>
            </a:r>
          </a:p>
          <a:p>
            <a:pPr marL="171450" indent="-171450">
              <a:buFont typeface="Arial" panose="020B0604020202020204" pitchFamily="34" charset="0"/>
              <a:buChar char="•"/>
            </a:pPr>
            <a:r>
              <a:rPr lang="en-US" sz="1200" dirty="0"/>
              <a:t>Public work while employed by a private company still limited under § 91(a)</a:t>
            </a:r>
          </a:p>
          <a:p>
            <a:pPr marL="171450" indent="-171450">
              <a:buFont typeface="Arial" panose="020B0604020202020204" pitchFamily="34" charset="0"/>
              <a:buChar char="•"/>
            </a:pPr>
            <a:r>
              <a:rPr lang="en-US" sz="1200" dirty="0"/>
              <a:t>Retirement systems can still recoup the over-earned wages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A99FD-2D2D-40F9-9955-029DA9C05C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438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050" name="Picture 2" descr="C:\Documents and Settings\Cheryl\Local Settings\Temporary Internet Files\Content.IE5\VFUM6KGH\MP900341699[1].jpg"/>
          <p:cNvPicPr>
            <a:picLocks noChangeAspect="1" noChangeArrowheads="1"/>
          </p:cNvPicPr>
          <p:nvPr userDrawn="1"/>
        </p:nvPicPr>
        <p:blipFill>
          <a:blip r:embed="rId2" cstate="print"/>
          <a:stretch>
            <a:fillRect/>
          </a:stretch>
        </p:blipFill>
        <p:spPr bwMode="auto">
          <a:xfrm>
            <a:off x="4849876" y="0"/>
            <a:ext cx="4294124" cy="6019800"/>
          </a:xfrm>
          <a:prstGeom prst="rect">
            <a:avLst/>
          </a:prstGeom>
          <a:noFill/>
          <a:ln>
            <a:noFill/>
          </a:ln>
        </p:spPr>
      </p:pic>
      <p:sp>
        <p:nvSpPr>
          <p:cNvPr id="2" name="Title 1"/>
          <p:cNvSpPr>
            <a:spLocks noGrp="1"/>
          </p:cNvSpPr>
          <p:nvPr>
            <p:ph type="ctrTitle"/>
          </p:nvPr>
        </p:nvSpPr>
        <p:spPr>
          <a:xfrm>
            <a:off x="776304" y="1905156"/>
            <a:ext cx="7681913" cy="1523495"/>
          </a:xfrm>
        </p:spPr>
        <p:txBody>
          <a:bodyPr>
            <a:noAutofit/>
          </a:bodyPr>
          <a:lstStyle>
            <a:lvl1pPr>
              <a:lnSpc>
                <a:spcPct val="90000"/>
              </a:lnSpc>
              <a:defRPr sz="5400"/>
            </a:lvl1pPr>
          </a:lstStyle>
          <a:p>
            <a:r>
              <a:rPr lang="en-US" dirty="0"/>
              <a:t>Click to edit Master title style</a:t>
            </a:r>
          </a:p>
        </p:txBody>
      </p:sp>
      <p:sp>
        <p:nvSpPr>
          <p:cNvPr id="3" name="Subtitle 2"/>
          <p:cNvSpPr>
            <a:spLocks noGrp="1"/>
          </p:cNvSpPr>
          <p:nvPr>
            <p:ph type="subTitle" idx="1"/>
          </p:nvPr>
        </p:nvSpPr>
        <p:spPr>
          <a:xfrm>
            <a:off x="730327" y="4345144"/>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19237" y="1748814"/>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2339558" y="203684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2339558" y="246889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2340450" y="4293096"/>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2340450" y="4725144"/>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719237" y="4149080"/>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8" name="図プレースホルダー 8"/>
          <p:cNvSpPr>
            <a:spLocks noGrp="1"/>
          </p:cNvSpPr>
          <p:nvPr>
            <p:ph type="pic" sz="quarter" idx="20" hasCustomPrompt="1"/>
          </p:nvPr>
        </p:nvSpPr>
        <p:spPr>
          <a:xfrm>
            <a:off x="4824050" y="1748813"/>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0" name="テキスト プレースホルダー 11"/>
          <p:cNvSpPr>
            <a:spLocks noGrp="1"/>
          </p:cNvSpPr>
          <p:nvPr>
            <p:ph type="body" sz="quarter" idx="21" hasCustomPrompt="1"/>
          </p:nvPr>
        </p:nvSpPr>
        <p:spPr>
          <a:xfrm>
            <a:off x="6443080" y="203684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6443080" y="246889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6443973" y="429309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6443973" y="472514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4" name="図プレースホルダー 8"/>
          <p:cNvSpPr>
            <a:spLocks noGrp="1"/>
          </p:cNvSpPr>
          <p:nvPr>
            <p:ph type="pic" sz="quarter" idx="25" hasCustomPrompt="1"/>
          </p:nvPr>
        </p:nvSpPr>
        <p:spPr>
          <a:xfrm>
            <a:off x="4824050" y="4149080"/>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6724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40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550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4070-4AE2-4EEA-5370-9F76A1364BE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69AF9F0-2DCE-06A8-9AF0-D2751116E3B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87C2BAC-D3C9-7DA0-6197-922FDF129DBE}"/>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5" name="Footer Placeholder 4">
            <a:extLst>
              <a:ext uri="{FF2B5EF4-FFF2-40B4-BE49-F238E27FC236}">
                <a16:creationId xmlns:a16="http://schemas.microsoft.com/office/drawing/2014/main" id="{F01D7A8A-0473-AB86-6139-43BB8DCFB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06DC5-C2FB-AA90-0C95-5C7EF19C588B}"/>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4427341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2C89C-638B-3B65-4154-3DAE1B9A9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12AD4-E059-BF52-F89D-DDE50433E0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75708-92C4-88C5-BA9F-573BC2D26D48}"/>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5" name="Footer Placeholder 4">
            <a:extLst>
              <a:ext uri="{FF2B5EF4-FFF2-40B4-BE49-F238E27FC236}">
                <a16:creationId xmlns:a16="http://schemas.microsoft.com/office/drawing/2014/main" id="{386F7ABF-29C8-ED10-01F7-5F334B144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849FE-C2BA-DAC5-0F8A-195EA2DDF190}"/>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30301233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7B86-818A-F036-E9D5-4B12229DDEC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90BCF55-2F91-B5FE-0487-6803D3E6E0D7}"/>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052EDC-1D3C-FE4E-B283-5617FC0F5FF2}"/>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5" name="Footer Placeholder 4">
            <a:extLst>
              <a:ext uri="{FF2B5EF4-FFF2-40B4-BE49-F238E27FC236}">
                <a16:creationId xmlns:a16="http://schemas.microsoft.com/office/drawing/2014/main" id="{D6E7F8AB-C309-2FF5-58E2-15C3B025D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8D790-70E2-D996-7C52-3F3D4DD12274}"/>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14382048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402E1-104F-9B2F-0E4E-125B3CD01D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4EC33-FC23-AEB1-9437-44185CBC66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E2904-417D-4D5C-444F-3C0EEF36C7F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0A83E2-4532-62DA-3B5C-D712CA5CD102}"/>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6" name="Footer Placeholder 5">
            <a:extLst>
              <a:ext uri="{FF2B5EF4-FFF2-40B4-BE49-F238E27FC236}">
                <a16:creationId xmlns:a16="http://schemas.microsoft.com/office/drawing/2014/main" id="{C3BBA77D-1EE6-519F-74F0-37890F9A0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01481-D273-65B4-9F8F-95F4B997F157}"/>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1408173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E11A-5F36-3811-DAE7-3BE3FC01AC5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2E17A0-14DB-B7BF-7B73-7FDF178BD2F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0486837-36BE-DFAE-2172-0FD1C7E54E0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8E418B-586B-8693-C2AA-65ACB949129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D5E631B-5428-85CE-9C0E-33578DA62A3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51D503-2F86-2EE0-4B27-45BB3AC5D866}"/>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8" name="Footer Placeholder 7">
            <a:extLst>
              <a:ext uri="{FF2B5EF4-FFF2-40B4-BE49-F238E27FC236}">
                <a16:creationId xmlns:a16="http://schemas.microsoft.com/office/drawing/2014/main" id="{8D3AFAD4-EA53-0988-F32E-8BBB79CD59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E1C859-8EFD-0BAC-A6CA-F9D7140C2C8E}"/>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1457916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240E-E5E6-3C59-93DF-CED04E0F45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34C9A9-E1F9-8E29-4B02-F3C01AB78AFB}"/>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4" name="Footer Placeholder 3">
            <a:extLst>
              <a:ext uri="{FF2B5EF4-FFF2-40B4-BE49-F238E27FC236}">
                <a16:creationId xmlns:a16="http://schemas.microsoft.com/office/drawing/2014/main" id="{C2765A7D-FF3D-A836-A975-FC88CCE322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3E54DD-415E-4D99-6123-096853E6A71C}"/>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42338487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49F32-4170-7098-70EB-25204FD4C62E}"/>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3" name="Footer Placeholder 2">
            <a:extLst>
              <a:ext uri="{FF2B5EF4-FFF2-40B4-BE49-F238E27FC236}">
                <a16:creationId xmlns:a16="http://schemas.microsoft.com/office/drawing/2014/main" id="{14DFB5F9-C76F-E0D1-622D-673B755E3B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0E9543-4F17-DF59-AAA4-9A6BD46B4073}"/>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29279126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4E27-C8D9-3E03-0CF5-5442965DBDB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C06293C-1A79-EF55-5141-DBC79ED660E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FEFE4-A151-BEEE-B28B-1887BD514E1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4D7531-F37D-8FD6-A574-DD8A7D1337CE}"/>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6" name="Footer Placeholder 5">
            <a:extLst>
              <a:ext uri="{FF2B5EF4-FFF2-40B4-BE49-F238E27FC236}">
                <a16:creationId xmlns:a16="http://schemas.microsoft.com/office/drawing/2014/main" id="{E2A404FB-6248-8BEB-2C5D-EF54F46E2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AADE5-8C07-CB33-2895-ADA8A955ADB6}"/>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8952930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F9FB-0EEB-3F7F-E481-B8FD7701A3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77A06E-4BA7-FBD0-C874-CEFFD3FABCD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CAFF483-B612-F938-FBA9-13392F6CB78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0E61493-0C68-F280-6F7F-D85E12D0CCB2}"/>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6" name="Footer Placeholder 5">
            <a:extLst>
              <a:ext uri="{FF2B5EF4-FFF2-40B4-BE49-F238E27FC236}">
                <a16:creationId xmlns:a16="http://schemas.microsoft.com/office/drawing/2014/main" id="{3D01D6D7-AB5D-CB25-36B8-09A3D5F33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6A692B-B19D-7038-069E-2C63F37BCFF5}"/>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23108530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6031-D2CE-B416-46FE-346E4F185D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7FF39C-0096-09B6-BA63-020DA71929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3D2D0-5F08-1D8E-4CC4-16EBEFFA20D1}"/>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5" name="Footer Placeholder 4">
            <a:extLst>
              <a:ext uri="{FF2B5EF4-FFF2-40B4-BE49-F238E27FC236}">
                <a16:creationId xmlns:a16="http://schemas.microsoft.com/office/drawing/2014/main" id="{9F060ECC-93BF-0223-5A8A-852C094FE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2A6DC-D88E-1B56-7FC4-241512729DA2}"/>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126648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575209"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67187"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7"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5" name="図プレースホルダー 8"/>
          <p:cNvSpPr>
            <a:spLocks noGrp="1"/>
          </p:cNvSpPr>
          <p:nvPr>
            <p:ph type="pic" sz="quarter" idx="19" hasCustomPrompt="1"/>
          </p:nvPr>
        </p:nvSpPr>
        <p:spPr>
          <a:xfrm>
            <a:off x="2663622"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テキスト プレースホルダー 11"/>
          <p:cNvSpPr>
            <a:spLocks noGrp="1"/>
          </p:cNvSpPr>
          <p:nvPr>
            <p:ph type="body" sz="quarter" idx="20" hasCustomPrompt="1"/>
          </p:nvPr>
        </p:nvSpPr>
        <p:spPr>
          <a:xfrm>
            <a:off x="2555601"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1" hasCustomPrompt="1"/>
          </p:nvPr>
        </p:nvSpPr>
        <p:spPr>
          <a:xfrm>
            <a:off x="2555601"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28" name="図プレースホルダー 8"/>
          <p:cNvSpPr>
            <a:spLocks noGrp="1"/>
          </p:cNvSpPr>
          <p:nvPr>
            <p:ph type="pic" sz="quarter" idx="22" hasCustomPrompt="1"/>
          </p:nvPr>
        </p:nvSpPr>
        <p:spPr>
          <a:xfrm>
            <a:off x="4752035"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9" name="テキスト プレースホルダー 11"/>
          <p:cNvSpPr>
            <a:spLocks noGrp="1"/>
          </p:cNvSpPr>
          <p:nvPr>
            <p:ph type="body" sz="quarter" idx="23" hasCustomPrompt="1"/>
          </p:nvPr>
        </p:nvSpPr>
        <p:spPr>
          <a:xfrm>
            <a:off x="4644014"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4644014"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31" name="図プレースホルダー 8"/>
          <p:cNvSpPr>
            <a:spLocks noGrp="1"/>
          </p:cNvSpPr>
          <p:nvPr>
            <p:ph type="pic" sz="quarter" idx="25" hasCustomPrompt="1"/>
          </p:nvPr>
        </p:nvSpPr>
        <p:spPr>
          <a:xfrm>
            <a:off x="6840449"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2" name="テキスト プレースホルダー 11"/>
          <p:cNvSpPr>
            <a:spLocks noGrp="1"/>
          </p:cNvSpPr>
          <p:nvPr>
            <p:ph type="body" sz="quarter" idx="26" hasCustomPrompt="1"/>
          </p:nvPr>
        </p:nvSpPr>
        <p:spPr>
          <a:xfrm>
            <a:off x="6732427"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6732427"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42021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50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40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550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7BC4B3-E04C-B736-3281-03658693CFE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A8DB65-6A6F-256E-F6AF-82D8CBDB3F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ECB90-07A6-3A1C-1864-73ACD30D389B}"/>
              </a:ext>
            </a:extLst>
          </p:cNvPr>
          <p:cNvSpPr>
            <a:spLocks noGrp="1"/>
          </p:cNvSpPr>
          <p:nvPr>
            <p:ph type="dt" sz="half" idx="10"/>
          </p:nvPr>
        </p:nvSpPr>
        <p:spPr/>
        <p:txBody>
          <a:bodyPr/>
          <a:lstStyle/>
          <a:p>
            <a:fld id="{B01C9562-F326-42CC-B77F-CCD559377872}" type="datetimeFigureOut">
              <a:rPr lang="en-US" smtClean="0"/>
              <a:t>12/10/2024</a:t>
            </a:fld>
            <a:endParaRPr lang="en-US"/>
          </a:p>
        </p:txBody>
      </p:sp>
      <p:sp>
        <p:nvSpPr>
          <p:cNvPr id="5" name="Footer Placeholder 4">
            <a:extLst>
              <a:ext uri="{FF2B5EF4-FFF2-40B4-BE49-F238E27FC236}">
                <a16:creationId xmlns:a16="http://schemas.microsoft.com/office/drawing/2014/main" id="{BEE74A09-B01F-4377-57CF-CF859483E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3085A-F654-F42F-8DDB-E8F880B52631}"/>
              </a:ext>
            </a:extLst>
          </p:cNvPr>
          <p:cNvSpPr>
            <a:spLocks noGrp="1"/>
          </p:cNvSpPr>
          <p:nvPr>
            <p:ph type="sldNum" sz="quarter" idx="12"/>
          </p:nvPr>
        </p:nvSpPr>
        <p:spPr/>
        <p:txBody>
          <a:bodyPr/>
          <a:lstStyle/>
          <a:p>
            <a:fld id="{996AD2F7-E144-465B-8E3A-41958CB31A37}" type="slidenum">
              <a:rPr lang="en-US" smtClean="0"/>
              <a:t>‹#›</a:t>
            </a:fld>
            <a:endParaRPr lang="en-US"/>
          </a:p>
        </p:txBody>
      </p:sp>
    </p:spTree>
    <p:extLst>
      <p:ext uri="{BB962C8B-B14F-4D97-AF65-F5344CB8AC3E}">
        <p14:creationId xmlns:p14="http://schemas.microsoft.com/office/powerpoint/2010/main" val="15155804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050" name="Picture 2" descr="C:\Documents and Settings\Cheryl\Local Settings\Temporary Internet Files\Content.IE5\VFUM6KGH\MP900341699[1].jpg"/>
          <p:cNvPicPr>
            <a:picLocks noChangeAspect="1" noChangeArrowheads="1"/>
          </p:cNvPicPr>
          <p:nvPr userDrawn="1"/>
        </p:nvPicPr>
        <p:blipFill>
          <a:blip r:embed="rId2" cstate="print"/>
          <a:stretch>
            <a:fillRect/>
          </a:stretch>
        </p:blipFill>
        <p:spPr bwMode="auto">
          <a:xfrm>
            <a:off x="4849876" y="0"/>
            <a:ext cx="4294124" cy="6019800"/>
          </a:xfrm>
          <a:prstGeom prst="rect">
            <a:avLst/>
          </a:prstGeom>
          <a:noFill/>
          <a:ln>
            <a:noFill/>
          </a:ln>
        </p:spPr>
      </p:pic>
      <p:sp>
        <p:nvSpPr>
          <p:cNvPr id="2" name="Title 1"/>
          <p:cNvSpPr>
            <a:spLocks noGrp="1"/>
          </p:cNvSpPr>
          <p:nvPr>
            <p:ph type="ctrTitle"/>
          </p:nvPr>
        </p:nvSpPr>
        <p:spPr>
          <a:xfrm>
            <a:off x="776304" y="1905156"/>
            <a:ext cx="7681913" cy="1523495"/>
          </a:xfrm>
        </p:spPr>
        <p:txBody>
          <a:bodyPr>
            <a:noAutofit/>
          </a:bodyPr>
          <a:lstStyle>
            <a:lvl1pPr>
              <a:lnSpc>
                <a:spcPct val="90000"/>
              </a:lnSpc>
              <a:defRPr sz="5400"/>
            </a:lvl1pPr>
          </a:lstStyle>
          <a:p>
            <a:r>
              <a:rPr lang="en-US" dirty="0"/>
              <a:t>Click to edit Master title style</a:t>
            </a:r>
          </a:p>
        </p:txBody>
      </p:sp>
      <p:sp>
        <p:nvSpPr>
          <p:cNvPr id="3" name="Subtitle 2"/>
          <p:cNvSpPr>
            <a:spLocks noGrp="1"/>
          </p:cNvSpPr>
          <p:nvPr>
            <p:ph type="subTitle" idx="1"/>
          </p:nvPr>
        </p:nvSpPr>
        <p:spPr>
          <a:xfrm>
            <a:off x="730327" y="4345144"/>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234730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55399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30056"/>
            <a:ext cx="7772400" cy="2769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0" y="6629400"/>
            <a:ext cx="1905000" cy="228600"/>
          </a:xfrm>
          <a:prstGeom prst="rect">
            <a:avLst/>
          </a:prstGeo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24200" y="6629400"/>
            <a:ext cx="2895600" cy="228600"/>
          </a:xfrm>
          <a:prstGeom prst="rect">
            <a:avLst/>
          </a:prstGeo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6294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05564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35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575209"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67187"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7"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7"/>
          <p:cNvSpPr>
            <a:spLocks noGrp="1"/>
          </p:cNvSpPr>
          <p:nvPr>
            <p:ph type="body" sz="quarter" idx="28" hasCustomPrompt="1"/>
          </p:nvPr>
        </p:nvSpPr>
        <p:spPr>
          <a:xfrm>
            <a:off x="395173" y="1556792"/>
            <a:ext cx="576114"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36" name="図プレースホルダー 8"/>
          <p:cNvSpPr>
            <a:spLocks noGrp="1"/>
          </p:cNvSpPr>
          <p:nvPr>
            <p:ph type="pic" sz="quarter" idx="29" hasCustomPrompt="1"/>
          </p:nvPr>
        </p:nvSpPr>
        <p:spPr>
          <a:xfrm>
            <a:off x="2663622"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7" name="テキスト プレースホルダー 11"/>
          <p:cNvSpPr>
            <a:spLocks noGrp="1"/>
          </p:cNvSpPr>
          <p:nvPr>
            <p:ph type="body" sz="quarter" idx="30" hasCustomPrompt="1"/>
          </p:nvPr>
        </p:nvSpPr>
        <p:spPr>
          <a:xfrm>
            <a:off x="2555601" y="4485118"/>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2555601" y="4917166"/>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39" name="テキスト プレースホルダー 7"/>
          <p:cNvSpPr>
            <a:spLocks noGrp="1"/>
          </p:cNvSpPr>
          <p:nvPr>
            <p:ph type="body" sz="quarter" idx="32" hasCustomPrompt="1"/>
          </p:nvPr>
        </p:nvSpPr>
        <p:spPr>
          <a:xfrm>
            <a:off x="2483587" y="1556792"/>
            <a:ext cx="576114"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0" name="図プレースホルダー 8"/>
          <p:cNvSpPr>
            <a:spLocks noGrp="1"/>
          </p:cNvSpPr>
          <p:nvPr>
            <p:ph type="pic" sz="quarter" idx="33" hasCustomPrompt="1"/>
          </p:nvPr>
        </p:nvSpPr>
        <p:spPr>
          <a:xfrm>
            <a:off x="4752035" y="1844823"/>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1" name="テキスト プレースホルダー 11"/>
          <p:cNvSpPr>
            <a:spLocks noGrp="1"/>
          </p:cNvSpPr>
          <p:nvPr>
            <p:ph type="body" sz="quarter" idx="34" hasCustomPrompt="1"/>
          </p:nvPr>
        </p:nvSpPr>
        <p:spPr>
          <a:xfrm>
            <a:off x="4644014"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42" name="テキスト プレースホルダー 11"/>
          <p:cNvSpPr>
            <a:spLocks noGrp="1"/>
          </p:cNvSpPr>
          <p:nvPr>
            <p:ph type="body" sz="quarter" idx="35" hasCustomPrompt="1"/>
          </p:nvPr>
        </p:nvSpPr>
        <p:spPr>
          <a:xfrm>
            <a:off x="4644014"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3" name="テキスト プレースホルダー 7"/>
          <p:cNvSpPr>
            <a:spLocks noGrp="1"/>
          </p:cNvSpPr>
          <p:nvPr>
            <p:ph type="body" sz="quarter" idx="36" hasCustomPrompt="1"/>
          </p:nvPr>
        </p:nvSpPr>
        <p:spPr>
          <a:xfrm>
            <a:off x="4572000" y="1556791"/>
            <a:ext cx="576114"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4" name="図プレースホルダー 8"/>
          <p:cNvSpPr>
            <a:spLocks noGrp="1"/>
          </p:cNvSpPr>
          <p:nvPr>
            <p:ph type="pic" sz="quarter" idx="37" hasCustomPrompt="1"/>
          </p:nvPr>
        </p:nvSpPr>
        <p:spPr>
          <a:xfrm>
            <a:off x="6840449"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5" name="テキスト プレースホルダー 11"/>
          <p:cNvSpPr>
            <a:spLocks noGrp="1"/>
          </p:cNvSpPr>
          <p:nvPr>
            <p:ph type="body" sz="quarter" idx="38" hasCustomPrompt="1"/>
          </p:nvPr>
        </p:nvSpPr>
        <p:spPr>
          <a:xfrm>
            <a:off x="6732427"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46" name="テキスト プレースホルダー 11"/>
          <p:cNvSpPr>
            <a:spLocks noGrp="1"/>
          </p:cNvSpPr>
          <p:nvPr>
            <p:ph type="body" sz="quarter" idx="39" hasCustomPrompt="1"/>
          </p:nvPr>
        </p:nvSpPr>
        <p:spPr>
          <a:xfrm>
            <a:off x="6732427"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7" name="テキスト プレースホルダー 7"/>
          <p:cNvSpPr>
            <a:spLocks noGrp="1"/>
          </p:cNvSpPr>
          <p:nvPr>
            <p:ph type="body" sz="quarter" idx="40" hasCustomPrompt="1"/>
          </p:nvPr>
        </p:nvSpPr>
        <p:spPr>
          <a:xfrm>
            <a:off x="6660413" y="1556792"/>
            <a:ext cx="576114"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Tree>
    <p:extLst>
      <p:ext uri="{BB962C8B-B14F-4D97-AF65-F5344CB8AC3E}">
        <p14:creationId xmlns:p14="http://schemas.microsoft.com/office/powerpoint/2010/main" val="209559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50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25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2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7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5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650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700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75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8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91252" y="1652804"/>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36" name="図プレースホルダー 8"/>
          <p:cNvSpPr>
            <a:spLocks noGrp="1"/>
          </p:cNvSpPr>
          <p:nvPr>
            <p:ph type="pic" sz="quarter" idx="29" hasCustomPrompt="1"/>
          </p:nvPr>
        </p:nvSpPr>
        <p:spPr>
          <a:xfrm>
            <a:off x="2879665" y="1652804"/>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0" name="図プレースホルダー 8"/>
          <p:cNvSpPr>
            <a:spLocks noGrp="1"/>
          </p:cNvSpPr>
          <p:nvPr>
            <p:ph type="pic" sz="quarter" idx="33" hasCustomPrompt="1"/>
          </p:nvPr>
        </p:nvSpPr>
        <p:spPr>
          <a:xfrm>
            <a:off x="4968078" y="1652803"/>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4" name="図プレースホルダー 8"/>
          <p:cNvSpPr>
            <a:spLocks noGrp="1"/>
          </p:cNvSpPr>
          <p:nvPr>
            <p:ph type="pic" sz="quarter" idx="37" hasCustomPrompt="1"/>
          </p:nvPr>
        </p:nvSpPr>
        <p:spPr>
          <a:xfrm>
            <a:off x="7056491" y="1652804"/>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3" name="図プレースホルダー 8"/>
          <p:cNvSpPr>
            <a:spLocks noGrp="1"/>
          </p:cNvSpPr>
          <p:nvPr>
            <p:ph type="pic" sz="quarter" idx="38" hasCustomPrompt="1"/>
          </p:nvPr>
        </p:nvSpPr>
        <p:spPr>
          <a:xfrm>
            <a:off x="791252" y="4149082"/>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4" name="図プレースホルダー 8"/>
          <p:cNvSpPr>
            <a:spLocks noGrp="1"/>
          </p:cNvSpPr>
          <p:nvPr>
            <p:ph type="pic" sz="quarter" idx="39" hasCustomPrompt="1"/>
          </p:nvPr>
        </p:nvSpPr>
        <p:spPr>
          <a:xfrm>
            <a:off x="2879665" y="4149082"/>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5" name="図プレースホルダー 8"/>
          <p:cNvSpPr>
            <a:spLocks noGrp="1"/>
          </p:cNvSpPr>
          <p:nvPr>
            <p:ph type="pic" sz="quarter" idx="40" hasCustomPrompt="1"/>
          </p:nvPr>
        </p:nvSpPr>
        <p:spPr>
          <a:xfrm>
            <a:off x="4968078" y="4149081"/>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図プレースホルダー 8"/>
          <p:cNvSpPr>
            <a:spLocks noGrp="1"/>
          </p:cNvSpPr>
          <p:nvPr>
            <p:ph type="pic" sz="quarter" idx="41" hasCustomPrompt="1"/>
          </p:nvPr>
        </p:nvSpPr>
        <p:spPr>
          <a:xfrm>
            <a:off x="7056491" y="4149082"/>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7" name="テキスト プレースホルダー 11"/>
          <p:cNvSpPr>
            <a:spLocks noGrp="1"/>
          </p:cNvSpPr>
          <p:nvPr>
            <p:ph type="body" sz="quarter" idx="14" hasCustomPrompt="1"/>
          </p:nvPr>
        </p:nvSpPr>
        <p:spPr>
          <a:xfrm>
            <a:off x="611216" y="3429000"/>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28" name="テキスト プレースホルダー 11"/>
          <p:cNvSpPr>
            <a:spLocks noGrp="1"/>
          </p:cNvSpPr>
          <p:nvPr>
            <p:ph type="body" sz="quarter" idx="42" hasCustomPrompt="1"/>
          </p:nvPr>
        </p:nvSpPr>
        <p:spPr>
          <a:xfrm>
            <a:off x="2686616" y="3429000"/>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43" hasCustomPrompt="1"/>
          </p:nvPr>
        </p:nvSpPr>
        <p:spPr>
          <a:xfrm>
            <a:off x="4824050" y="3429000"/>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6899449" y="3429000"/>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611216" y="5877272"/>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6" hasCustomPrompt="1"/>
          </p:nvPr>
        </p:nvSpPr>
        <p:spPr>
          <a:xfrm>
            <a:off x="2686616" y="5877272"/>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47" hasCustomPrompt="1"/>
          </p:nvPr>
        </p:nvSpPr>
        <p:spPr>
          <a:xfrm>
            <a:off x="4824050" y="5877272"/>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48" hasCustomPrompt="1"/>
          </p:nvPr>
        </p:nvSpPr>
        <p:spPr>
          <a:xfrm>
            <a:off x="6899449" y="5877272"/>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Tree>
    <p:extLst>
      <p:ext uri="{BB962C8B-B14F-4D97-AF65-F5344CB8AC3E}">
        <p14:creationId xmlns:p14="http://schemas.microsoft.com/office/powerpoint/2010/main" val="105389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25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425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50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575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2339558" y="203684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2339558" y="246889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2340450" y="4293096"/>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2340450" y="4725144"/>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11"/>
          <p:cNvSpPr>
            <a:spLocks noGrp="1"/>
          </p:cNvSpPr>
          <p:nvPr>
            <p:ph type="body" sz="quarter" idx="21" hasCustomPrompt="1"/>
          </p:nvPr>
        </p:nvSpPr>
        <p:spPr>
          <a:xfrm>
            <a:off x="6443080" y="203684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6443080" y="246889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6443973" y="429309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6443973" y="472514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4" name="円/楕円 3"/>
          <p:cNvSpPr/>
          <p:nvPr userDrawn="1"/>
        </p:nvSpPr>
        <p:spPr>
          <a:xfrm>
            <a:off x="719237" y="1748813"/>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5" name="図プレースホルダー 5"/>
          <p:cNvSpPr>
            <a:spLocks noGrp="1"/>
          </p:cNvSpPr>
          <p:nvPr>
            <p:ph type="pic" sz="quarter" idx="38" hasCustomPrompt="1"/>
          </p:nvPr>
        </p:nvSpPr>
        <p:spPr>
          <a:xfrm>
            <a:off x="1169326" y="2348880"/>
            <a:ext cx="504100" cy="672075"/>
          </a:xfrm>
        </p:spPr>
        <p:txBody>
          <a:bodyPr>
            <a:normAutofit/>
          </a:bodyPr>
          <a:lstStyle>
            <a:lvl1pPr>
              <a:defRPr sz="550"/>
            </a:lvl1pPr>
          </a:lstStyle>
          <a:p>
            <a:r>
              <a:rPr lang="en-US" dirty="0"/>
              <a:t>ICON</a:t>
            </a:r>
          </a:p>
        </p:txBody>
      </p:sp>
      <p:sp>
        <p:nvSpPr>
          <p:cNvPr id="26" name="円/楕円 25"/>
          <p:cNvSpPr/>
          <p:nvPr userDrawn="1"/>
        </p:nvSpPr>
        <p:spPr>
          <a:xfrm>
            <a:off x="719237" y="4149080"/>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7" name="図プレースホルダー 5"/>
          <p:cNvSpPr>
            <a:spLocks noGrp="1"/>
          </p:cNvSpPr>
          <p:nvPr>
            <p:ph type="pic" sz="quarter" idx="39" hasCustomPrompt="1"/>
          </p:nvPr>
        </p:nvSpPr>
        <p:spPr>
          <a:xfrm>
            <a:off x="1169326" y="4749147"/>
            <a:ext cx="504100" cy="672075"/>
          </a:xfrm>
        </p:spPr>
        <p:txBody>
          <a:bodyPr>
            <a:normAutofit/>
          </a:bodyPr>
          <a:lstStyle>
            <a:lvl1pPr>
              <a:defRPr sz="550"/>
            </a:lvl1pPr>
          </a:lstStyle>
          <a:p>
            <a:r>
              <a:rPr lang="en-US" dirty="0"/>
              <a:t>ICON</a:t>
            </a:r>
          </a:p>
        </p:txBody>
      </p:sp>
      <p:sp>
        <p:nvSpPr>
          <p:cNvPr id="28" name="円/楕円 27"/>
          <p:cNvSpPr/>
          <p:nvPr userDrawn="1"/>
        </p:nvSpPr>
        <p:spPr>
          <a:xfrm>
            <a:off x="4824050" y="1748813"/>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9" name="図プレースホルダー 5"/>
          <p:cNvSpPr>
            <a:spLocks noGrp="1"/>
          </p:cNvSpPr>
          <p:nvPr>
            <p:ph type="pic" sz="quarter" idx="40" hasCustomPrompt="1"/>
          </p:nvPr>
        </p:nvSpPr>
        <p:spPr>
          <a:xfrm>
            <a:off x="5274139" y="2348880"/>
            <a:ext cx="504100" cy="672075"/>
          </a:xfrm>
        </p:spPr>
        <p:txBody>
          <a:bodyPr>
            <a:normAutofit/>
          </a:bodyPr>
          <a:lstStyle>
            <a:lvl1pPr>
              <a:defRPr sz="550"/>
            </a:lvl1pPr>
          </a:lstStyle>
          <a:p>
            <a:r>
              <a:rPr lang="en-US" dirty="0"/>
              <a:t>ICON</a:t>
            </a:r>
          </a:p>
        </p:txBody>
      </p:sp>
      <p:sp>
        <p:nvSpPr>
          <p:cNvPr id="30" name="円/楕円 29"/>
          <p:cNvSpPr/>
          <p:nvPr userDrawn="1"/>
        </p:nvSpPr>
        <p:spPr>
          <a:xfrm>
            <a:off x="4824050" y="4134246"/>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1" name="図プレースホルダー 5"/>
          <p:cNvSpPr>
            <a:spLocks noGrp="1"/>
          </p:cNvSpPr>
          <p:nvPr>
            <p:ph type="pic" sz="quarter" idx="41" hasCustomPrompt="1"/>
          </p:nvPr>
        </p:nvSpPr>
        <p:spPr>
          <a:xfrm>
            <a:off x="5274139" y="4734313"/>
            <a:ext cx="504100" cy="672075"/>
          </a:xfrm>
        </p:spPr>
        <p:txBody>
          <a:bodyPr>
            <a:normAutofit/>
          </a:bodyPr>
          <a:lstStyle>
            <a:lvl1pPr>
              <a:defRPr sz="550"/>
            </a:lvl1pPr>
          </a:lstStyle>
          <a:p>
            <a:r>
              <a:rPr lang="en-US" dirty="0"/>
              <a:t>ICON</a:t>
            </a:r>
          </a:p>
        </p:txBody>
      </p:sp>
    </p:spTree>
    <p:extLst>
      <p:ext uri="{BB962C8B-B14F-4D97-AF65-F5344CB8AC3E}">
        <p14:creationId xmlns:p14="http://schemas.microsoft.com/office/powerpoint/2010/main" val="2487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50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40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550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467187" y="4293096"/>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7" y="4725144"/>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0" name="円/楕円 19"/>
          <p:cNvSpPr/>
          <p:nvPr userDrawn="1"/>
        </p:nvSpPr>
        <p:spPr>
          <a:xfrm>
            <a:off x="791252" y="2036845"/>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1" name="図プレースホルダー 5"/>
          <p:cNvSpPr>
            <a:spLocks noGrp="1"/>
          </p:cNvSpPr>
          <p:nvPr>
            <p:ph type="pic" sz="quarter" idx="38" hasCustomPrompt="1"/>
          </p:nvPr>
        </p:nvSpPr>
        <p:spPr>
          <a:xfrm>
            <a:off x="1241341" y="2636912"/>
            <a:ext cx="504100" cy="672075"/>
          </a:xfrm>
        </p:spPr>
        <p:txBody>
          <a:bodyPr>
            <a:normAutofit/>
          </a:bodyPr>
          <a:lstStyle>
            <a:lvl1pPr>
              <a:defRPr sz="550"/>
            </a:lvl1pPr>
          </a:lstStyle>
          <a:p>
            <a:r>
              <a:rPr lang="en-US" dirty="0"/>
              <a:t>ICON</a:t>
            </a:r>
          </a:p>
        </p:txBody>
      </p:sp>
      <p:cxnSp>
        <p:nvCxnSpPr>
          <p:cNvPr id="6" name="直線コネクタ 5"/>
          <p:cNvCxnSpPr/>
          <p:nvPr userDrawn="1"/>
        </p:nvCxnSpPr>
        <p:spPr>
          <a:xfrm>
            <a:off x="647223" y="4149080"/>
            <a:ext cx="165632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2519594" y="4293096"/>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40" hasCustomPrompt="1"/>
          </p:nvPr>
        </p:nvSpPr>
        <p:spPr>
          <a:xfrm>
            <a:off x="2519594" y="4725144"/>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2843658" y="2036845"/>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7" name="図プレースホルダー 5"/>
          <p:cNvSpPr>
            <a:spLocks noGrp="1"/>
          </p:cNvSpPr>
          <p:nvPr>
            <p:ph type="pic" sz="quarter" idx="41" hasCustomPrompt="1"/>
          </p:nvPr>
        </p:nvSpPr>
        <p:spPr>
          <a:xfrm>
            <a:off x="3293747" y="2636912"/>
            <a:ext cx="504100" cy="672075"/>
          </a:xfrm>
        </p:spPr>
        <p:txBody>
          <a:bodyPr>
            <a:normAutofit/>
          </a:bodyPr>
          <a:lstStyle>
            <a:lvl1pPr>
              <a:defRPr sz="550"/>
            </a:lvl1pPr>
          </a:lstStyle>
          <a:p>
            <a:r>
              <a:rPr lang="en-US" dirty="0"/>
              <a:t>ICON</a:t>
            </a:r>
          </a:p>
        </p:txBody>
      </p:sp>
      <p:cxnSp>
        <p:nvCxnSpPr>
          <p:cNvPr id="38" name="直線コネクタ 37"/>
          <p:cNvCxnSpPr/>
          <p:nvPr userDrawn="1"/>
        </p:nvCxnSpPr>
        <p:spPr>
          <a:xfrm>
            <a:off x="2699629" y="4149080"/>
            <a:ext cx="165632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4572000" y="4293096"/>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3" hasCustomPrompt="1"/>
          </p:nvPr>
        </p:nvSpPr>
        <p:spPr>
          <a:xfrm>
            <a:off x="4572000" y="4725144"/>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4896064" y="2036845"/>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2" name="図プレースホルダー 5"/>
          <p:cNvSpPr>
            <a:spLocks noGrp="1"/>
          </p:cNvSpPr>
          <p:nvPr>
            <p:ph type="pic" sz="quarter" idx="44" hasCustomPrompt="1"/>
          </p:nvPr>
        </p:nvSpPr>
        <p:spPr>
          <a:xfrm>
            <a:off x="5346153" y="2636912"/>
            <a:ext cx="504100" cy="672075"/>
          </a:xfrm>
        </p:spPr>
        <p:txBody>
          <a:bodyPr>
            <a:normAutofit/>
          </a:bodyPr>
          <a:lstStyle>
            <a:lvl1pPr>
              <a:defRPr sz="550"/>
            </a:lvl1pPr>
          </a:lstStyle>
          <a:p>
            <a:r>
              <a:rPr lang="en-US" dirty="0"/>
              <a:t>ICON</a:t>
            </a:r>
          </a:p>
        </p:txBody>
      </p:sp>
      <p:cxnSp>
        <p:nvCxnSpPr>
          <p:cNvPr id="43" name="直線コネクタ 42"/>
          <p:cNvCxnSpPr/>
          <p:nvPr userDrawn="1"/>
        </p:nvCxnSpPr>
        <p:spPr>
          <a:xfrm>
            <a:off x="4752035" y="4149080"/>
            <a:ext cx="165632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6624406" y="4293096"/>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6" hasCustomPrompt="1"/>
          </p:nvPr>
        </p:nvSpPr>
        <p:spPr>
          <a:xfrm>
            <a:off x="6624406" y="4725144"/>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6948470" y="2036845"/>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7" name="図プレースホルダー 5"/>
          <p:cNvSpPr>
            <a:spLocks noGrp="1"/>
          </p:cNvSpPr>
          <p:nvPr>
            <p:ph type="pic" sz="quarter" idx="47" hasCustomPrompt="1"/>
          </p:nvPr>
        </p:nvSpPr>
        <p:spPr>
          <a:xfrm>
            <a:off x="7398559" y="2636912"/>
            <a:ext cx="504100" cy="672075"/>
          </a:xfrm>
        </p:spPr>
        <p:txBody>
          <a:bodyPr>
            <a:normAutofit/>
          </a:bodyPr>
          <a:lstStyle>
            <a:lvl1pPr>
              <a:defRPr sz="550"/>
            </a:lvl1pPr>
          </a:lstStyle>
          <a:p>
            <a:r>
              <a:rPr lang="en-US" dirty="0"/>
              <a:t>ICON</a:t>
            </a:r>
          </a:p>
        </p:txBody>
      </p:sp>
      <p:cxnSp>
        <p:nvCxnSpPr>
          <p:cNvPr id="48" name="直線コネクタ 47"/>
          <p:cNvCxnSpPr/>
          <p:nvPr userDrawn="1"/>
        </p:nvCxnSpPr>
        <p:spPr>
          <a:xfrm>
            <a:off x="6804441" y="4149080"/>
            <a:ext cx="165632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31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5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5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70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75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80" y="3356992"/>
            <a:ext cx="1295272"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4" name="正方形/長方形 23"/>
          <p:cNvSpPr/>
          <p:nvPr userDrawn="1"/>
        </p:nvSpPr>
        <p:spPr>
          <a:xfrm>
            <a:off x="1295351" y="3355377"/>
            <a:ext cx="1620321" cy="145631"/>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5" name="正方形/長方形 24"/>
          <p:cNvSpPr/>
          <p:nvPr userDrawn="1"/>
        </p:nvSpPr>
        <p:spPr>
          <a:xfrm>
            <a:off x="2915672" y="3348684"/>
            <a:ext cx="1656328"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正方形/長方形 25"/>
          <p:cNvSpPr/>
          <p:nvPr userDrawn="1"/>
        </p:nvSpPr>
        <p:spPr>
          <a:xfrm>
            <a:off x="4572000" y="3348684"/>
            <a:ext cx="1620321" cy="1523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7" name="正方形/長方形 26"/>
          <p:cNvSpPr/>
          <p:nvPr userDrawn="1"/>
        </p:nvSpPr>
        <p:spPr>
          <a:xfrm>
            <a:off x="6192321" y="3348684"/>
            <a:ext cx="1620320"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9" name="正方形/長方形 28"/>
          <p:cNvSpPr/>
          <p:nvPr userDrawn="1"/>
        </p:nvSpPr>
        <p:spPr>
          <a:xfrm>
            <a:off x="7812641" y="3356992"/>
            <a:ext cx="1331360"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503195"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503195"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2146509"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2146509"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3790807"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3790807"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5424141"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5424141"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7056492" y="4293097"/>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7056492" y="4677140"/>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useBgFill="1">
        <p:nvSpPr>
          <p:cNvPr id="40" name="円/楕円 39"/>
          <p:cNvSpPr/>
          <p:nvPr userDrawn="1"/>
        </p:nvSpPr>
        <p:spPr>
          <a:xfrm>
            <a:off x="719237" y="2660915"/>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1" name="テキスト プレースホルダー 11"/>
          <p:cNvSpPr>
            <a:spLocks noGrp="1"/>
          </p:cNvSpPr>
          <p:nvPr>
            <p:ph type="body" sz="quarter" idx="33" hasCustomPrompt="1"/>
          </p:nvPr>
        </p:nvSpPr>
        <p:spPr>
          <a:xfrm>
            <a:off x="724277"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useBgFill="1">
        <p:nvSpPr>
          <p:cNvPr id="42" name="円/楕円 41"/>
          <p:cNvSpPr/>
          <p:nvPr userDrawn="1"/>
        </p:nvSpPr>
        <p:spPr>
          <a:xfrm>
            <a:off x="2339558" y="2667013"/>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3" name="テキスト プレースホルダー 11"/>
          <p:cNvSpPr>
            <a:spLocks noGrp="1"/>
          </p:cNvSpPr>
          <p:nvPr>
            <p:ph type="body" sz="quarter" idx="34" hasCustomPrompt="1"/>
          </p:nvPr>
        </p:nvSpPr>
        <p:spPr>
          <a:xfrm>
            <a:off x="2344597" y="3219215"/>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useBgFill="1">
        <p:nvSpPr>
          <p:cNvPr id="44" name="円/楕円 43"/>
          <p:cNvSpPr/>
          <p:nvPr userDrawn="1"/>
        </p:nvSpPr>
        <p:spPr>
          <a:xfrm>
            <a:off x="3995886" y="2660915"/>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5" name="テキスト プレースホルダー 11"/>
          <p:cNvSpPr>
            <a:spLocks noGrp="1"/>
          </p:cNvSpPr>
          <p:nvPr>
            <p:ph type="body" sz="quarter" idx="35" hasCustomPrompt="1"/>
          </p:nvPr>
        </p:nvSpPr>
        <p:spPr>
          <a:xfrm>
            <a:off x="4000925"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useBgFill="1">
        <p:nvSpPr>
          <p:cNvPr id="46" name="円/楕円 45"/>
          <p:cNvSpPr/>
          <p:nvPr userDrawn="1"/>
        </p:nvSpPr>
        <p:spPr>
          <a:xfrm>
            <a:off x="5616206" y="2642835"/>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7" name="テキスト プレースホルダー 11"/>
          <p:cNvSpPr>
            <a:spLocks noGrp="1"/>
          </p:cNvSpPr>
          <p:nvPr>
            <p:ph type="body" sz="quarter" idx="36" hasCustomPrompt="1"/>
          </p:nvPr>
        </p:nvSpPr>
        <p:spPr>
          <a:xfrm>
            <a:off x="5621246" y="319503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useBgFill="1">
        <p:nvSpPr>
          <p:cNvPr id="48" name="円/楕円 47"/>
          <p:cNvSpPr/>
          <p:nvPr userDrawn="1"/>
        </p:nvSpPr>
        <p:spPr>
          <a:xfrm>
            <a:off x="7236527" y="2660915"/>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9" name="テキスト プレースホルダー 11"/>
          <p:cNvSpPr>
            <a:spLocks noGrp="1"/>
          </p:cNvSpPr>
          <p:nvPr>
            <p:ph type="body" sz="quarter" idx="37" hasCustomPrompt="1"/>
          </p:nvPr>
        </p:nvSpPr>
        <p:spPr>
          <a:xfrm>
            <a:off x="7241566"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Tree>
    <p:extLst>
      <p:ext uri="{BB962C8B-B14F-4D97-AF65-F5344CB8AC3E}">
        <p14:creationId xmlns:p14="http://schemas.microsoft.com/office/powerpoint/2010/main" val="2820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50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50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5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700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750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8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9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9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1050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80" y="3356992"/>
            <a:ext cx="1295272"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4" name="正方形/長方形 23"/>
          <p:cNvSpPr/>
          <p:nvPr userDrawn="1"/>
        </p:nvSpPr>
        <p:spPr>
          <a:xfrm>
            <a:off x="1295351" y="3355377"/>
            <a:ext cx="1620321" cy="145631"/>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5" name="正方形/長方形 24"/>
          <p:cNvSpPr/>
          <p:nvPr userDrawn="1"/>
        </p:nvSpPr>
        <p:spPr>
          <a:xfrm>
            <a:off x="2915672" y="3348684"/>
            <a:ext cx="1656328"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正方形/長方形 25"/>
          <p:cNvSpPr/>
          <p:nvPr userDrawn="1"/>
        </p:nvSpPr>
        <p:spPr>
          <a:xfrm>
            <a:off x="4572000" y="3348684"/>
            <a:ext cx="1620321" cy="1523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7" name="正方形/長方形 26"/>
          <p:cNvSpPr/>
          <p:nvPr userDrawn="1"/>
        </p:nvSpPr>
        <p:spPr>
          <a:xfrm>
            <a:off x="6192321" y="3348684"/>
            <a:ext cx="1620320"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9" name="正方形/長方形 28"/>
          <p:cNvSpPr/>
          <p:nvPr userDrawn="1"/>
        </p:nvSpPr>
        <p:spPr>
          <a:xfrm>
            <a:off x="7812641" y="3356992"/>
            <a:ext cx="1331360"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503195"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503195"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2146509"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2146509"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3790807"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3790807"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5424141"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5424141"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7056492" y="4293097"/>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7056492" y="4677140"/>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40" name="円/楕円 39"/>
          <p:cNvSpPr/>
          <p:nvPr userDrawn="1"/>
        </p:nvSpPr>
        <p:spPr>
          <a:xfrm>
            <a:off x="719237" y="2660915"/>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1" name="テキスト プレースホルダー 11"/>
          <p:cNvSpPr>
            <a:spLocks noGrp="1"/>
          </p:cNvSpPr>
          <p:nvPr>
            <p:ph type="body" sz="quarter" idx="33" hasCustomPrompt="1"/>
          </p:nvPr>
        </p:nvSpPr>
        <p:spPr>
          <a:xfrm>
            <a:off x="724277"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42" name="円/楕円 41"/>
          <p:cNvSpPr/>
          <p:nvPr userDrawn="1"/>
        </p:nvSpPr>
        <p:spPr>
          <a:xfrm>
            <a:off x="2339558" y="2667013"/>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3" name="テキスト プレースホルダー 11"/>
          <p:cNvSpPr>
            <a:spLocks noGrp="1"/>
          </p:cNvSpPr>
          <p:nvPr>
            <p:ph type="body" sz="quarter" idx="34" hasCustomPrompt="1"/>
          </p:nvPr>
        </p:nvSpPr>
        <p:spPr>
          <a:xfrm>
            <a:off x="2344597" y="3219215"/>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44" name="円/楕円 43"/>
          <p:cNvSpPr/>
          <p:nvPr userDrawn="1"/>
        </p:nvSpPr>
        <p:spPr>
          <a:xfrm>
            <a:off x="3995886" y="2660915"/>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5" name="テキスト プレースホルダー 11"/>
          <p:cNvSpPr>
            <a:spLocks noGrp="1"/>
          </p:cNvSpPr>
          <p:nvPr>
            <p:ph type="body" sz="quarter" idx="35" hasCustomPrompt="1"/>
          </p:nvPr>
        </p:nvSpPr>
        <p:spPr>
          <a:xfrm>
            <a:off x="4000925"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46" name="円/楕円 45"/>
          <p:cNvSpPr/>
          <p:nvPr userDrawn="1"/>
        </p:nvSpPr>
        <p:spPr>
          <a:xfrm>
            <a:off x="5616206" y="2642835"/>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7" name="テキスト プレースホルダー 11"/>
          <p:cNvSpPr>
            <a:spLocks noGrp="1"/>
          </p:cNvSpPr>
          <p:nvPr>
            <p:ph type="body" sz="quarter" idx="36" hasCustomPrompt="1"/>
          </p:nvPr>
        </p:nvSpPr>
        <p:spPr>
          <a:xfrm>
            <a:off x="5621246" y="319503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48" name="円/楕円 47"/>
          <p:cNvSpPr/>
          <p:nvPr userDrawn="1"/>
        </p:nvSpPr>
        <p:spPr>
          <a:xfrm>
            <a:off x="7236527" y="2660915"/>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9" name="テキスト プレースホルダー 11"/>
          <p:cNvSpPr>
            <a:spLocks noGrp="1"/>
          </p:cNvSpPr>
          <p:nvPr>
            <p:ph type="body" sz="quarter" idx="37" hasCustomPrompt="1"/>
          </p:nvPr>
        </p:nvSpPr>
        <p:spPr>
          <a:xfrm>
            <a:off x="7241566"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6" name="図プレースホルダー 5"/>
          <p:cNvSpPr>
            <a:spLocks noGrp="1"/>
          </p:cNvSpPr>
          <p:nvPr>
            <p:ph type="pic" sz="quarter" idx="38" hasCustomPrompt="1"/>
          </p:nvPr>
        </p:nvSpPr>
        <p:spPr>
          <a:xfrm>
            <a:off x="1583669" y="2276872"/>
            <a:ext cx="360369" cy="480450"/>
          </a:xfrm>
        </p:spPr>
        <p:txBody>
          <a:bodyPr>
            <a:normAutofit/>
          </a:bodyPr>
          <a:lstStyle>
            <a:lvl1pPr>
              <a:defRPr sz="550"/>
            </a:lvl1pPr>
          </a:lstStyle>
          <a:p>
            <a:r>
              <a:rPr lang="en-US" dirty="0"/>
              <a:t>ICON</a:t>
            </a:r>
          </a:p>
        </p:txBody>
      </p:sp>
      <p:sp>
        <p:nvSpPr>
          <p:cNvPr id="50" name="図プレースホルダー 5"/>
          <p:cNvSpPr>
            <a:spLocks noGrp="1"/>
          </p:cNvSpPr>
          <p:nvPr>
            <p:ph type="pic" sz="quarter" idx="39" hasCustomPrompt="1"/>
          </p:nvPr>
        </p:nvSpPr>
        <p:spPr>
          <a:xfrm>
            <a:off x="3275743" y="2276872"/>
            <a:ext cx="360369" cy="480450"/>
          </a:xfrm>
        </p:spPr>
        <p:txBody>
          <a:bodyPr>
            <a:normAutofit/>
          </a:bodyPr>
          <a:lstStyle>
            <a:lvl1pPr>
              <a:defRPr sz="550"/>
            </a:lvl1pPr>
          </a:lstStyle>
          <a:p>
            <a:r>
              <a:rPr lang="en-US" dirty="0"/>
              <a:t>ICON</a:t>
            </a:r>
          </a:p>
        </p:txBody>
      </p:sp>
      <p:sp>
        <p:nvSpPr>
          <p:cNvPr id="51" name="図プレースホルダー 5"/>
          <p:cNvSpPr>
            <a:spLocks noGrp="1"/>
          </p:cNvSpPr>
          <p:nvPr>
            <p:ph type="pic" sz="quarter" idx="40" hasCustomPrompt="1"/>
          </p:nvPr>
        </p:nvSpPr>
        <p:spPr>
          <a:xfrm>
            <a:off x="4896175" y="2276872"/>
            <a:ext cx="360369" cy="480450"/>
          </a:xfrm>
        </p:spPr>
        <p:txBody>
          <a:bodyPr>
            <a:normAutofit/>
          </a:bodyPr>
          <a:lstStyle>
            <a:lvl1pPr>
              <a:defRPr sz="550"/>
            </a:lvl1pPr>
          </a:lstStyle>
          <a:p>
            <a:r>
              <a:rPr lang="en-US" dirty="0"/>
              <a:t>ICON</a:t>
            </a:r>
          </a:p>
        </p:txBody>
      </p:sp>
      <p:sp>
        <p:nvSpPr>
          <p:cNvPr id="52" name="図プレースホルダー 5"/>
          <p:cNvSpPr>
            <a:spLocks noGrp="1"/>
          </p:cNvSpPr>
          <p:nvPr>
            <p:ph type="pic" sz="quarter" idx="41" hasCustomPrompt="1"/>
          </p:nvPr>
        </p:nvSpPr>
        <p:spPr>
          <a:xfrm>
            <a:off x="6588250" y="2276872"/>
            <a:ext cx="360369" cy="480450"/>
          </a:xfrm>
        </p:spPr>
        <p:txBody>
          <a:bodyPr>
            <a:normAutofit/>
          </a:bodyPr>
          <a:lstStyle>
            <a:lvl1pPr>
              <a:defRPr sz="550"/>
            </a:lvl1pPr>
          </a:lstStyle>
          <a:p>
            <a:r>
              <a:rPr lang="en-US" dirty="0"/>
              <a:t>ICON</a:t>
            </a:r>
          </a:p>
        </p:txBody>
      </p:sp>
      <p:sp>
        <p:nvSpPr>
          <p:cNvPr id="53" name="図プレースホルダー 5"/>
          <p:cNvSpPr>
            <a:spLocks noGrp="1"/>
          </p:cNvSpPr>
          <p:nvPr>
            <p:ph type="pic" sz="quarter" idx="42" hasCustomPrompt="1"/>
          </p:nvPr>
        </p:nvSpPr>
        <p:spPr>
          <a:xfrm>
            <a:off x="8208422" y="2276872"/>
            <a:ext cx="360369" cy="480450"/>
          </a:xfrm>
        </p:spPr>
        <p:txBody>
          <a:bodyPr>
            <a:normAutofit/>
          </a:bodyPr>
          <a:lstStyle>
            <a:lvl1pPr>
              <a:defRPr sz="550"/>
            </a:lvl1pPr>
          </a:lstStyle>
          <a:p>
            <a:r>
              <a:rPr lang="en-US" dirty="0"/>
              <a:t>ICON</a:t>
            </a:r>
          </a:p>
        </p:txBody>
      </p:sp>
    </p:spTree>
    <p:extLst>
      <p:ext uri="{BB962C8B-B14F-4D97-AF65-F5344CB8AC3E}">
        <p14:creationId xmlns:p14="http://schemas.microsoft.com/office/powerpoint/2010/main" val="135964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75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32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400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625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72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77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850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9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10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1075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117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503195"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503195"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54" name="円/楕円 53"/>
          <p:cNvSpPr/>
          <p:nvPr userDrawn="1"/>
        </p:nvSpPr>
        <p:spPr>
          <a:xfrm>
            <a:off x="973573"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5" name="図プレースホルダー 5"/>
          <p:cNvSpPr>
            <a:spLocks noGrp="1"/>
          </p:cNvSpPr>
          <p:nvPr>
            <p:ph type="pic" sz="quarter" idx="45" hasCustomPrompt="1"/>
          </p:nvPr>
        </p:nvSpPr>
        <p:spPr>
          <a:xfrm>
            <a:off x="1136448" y="3152970"/>
            <a:ext cx="315062" cy="420047"/>
          </a:xfrm>
        </p:spPr>
        <p:txBody>
          <a:bodyPr>
            <a:normAutofit/>
          </a:bodyPr>
          <a:lstStyle>
            <a:lvl1pPr>
              <a:defRPr sz="550"/>
            </a:lvl1pPr>
          </a:lstStyle>
          <a:p>
            <a:r>
              <a:rPr lang="en-US" dirty="0"/>
              <a:t>ICON</a:t>
            </a:r>
          </a:p>
        </p:txBody>
      </p:sp>
      <p:grpSp>
        <p:nvGrpSpPr>
          <p:cNvPr id="56" name="グループ化 55"/>
          <p:cNvGrpSpPr/>
          <p:nvPr userDrawn="1"/>
        </p:nvGrpSpPr>
        <p:grpSpPr>
          <a:xfrm>
            <a:off x="719238" y="1937524"/>
            <a:ext cx="1138795" cy="867407"/>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59" name="テキスト プレースホルダー 70"/>
          <p:cNvSpPr>
            <a:spLocks noGrp="1"/>
          </p:cNvSpPr>
          <p:nvPr>
            <p:ph type="body" sz="quarter" idx="54" hasCustomPrompt="1"/>
          </p:nvPr>
        </p:nvSpPr>
        <p:spPr>
          <a:xfrm>
            <a:off x="777819"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7" name="直線コネクタ 6"/>
          <p:cNvCxnSpPr>
            <a:endCxn id="54" idx="2"/>
          </p:cNvCxnSpPr>
          <p:nvPr userDrawn="1"/>
        </p:nvCxnSpPr>
        <p:spPr>
          <a:xfrm>
            <a:off x="0" y="3368993"/>
            <a:ext cx="97357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2146509"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56" hasCustomPrompt="1"/>
          </p:nvPr>
        </p:nvSpPr>
        <p:spPr>
          <a:xfrm>
            <a:off x="2146509"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63" name="円/楕円 62"/>
          <p:cNvSpPr/>
          <p:nvPr userDrawn="1"/>
        </p:nvSpPr>
        <p:spPr>
          <a:xfrm>
            <a:off x="2616887"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64" name="図プレースホルダー 5"/>
          <p:cNvSpPr>
            <a:spLocks noGrp="1"/>
          </p:cNvSpPr>
          <p:nvPr>
            <p:ph type="pic" sz="quarter" idx="57" hasCustomPrompt="1"/>
          </p:nvPr>
        </p:nvSpPr>
        <p:spPr>
          <a:xfrm>
            <a:off x="2779762" y="3152970"/>
            <a:ext cx="315062" cy="420047"/>
          </a:xfrm>
        </p:spPr>
        <p:txBody>
          <a:bodyPr>
            <a:normAutofit/>
          </a:bodyPr>
          <a:lstStyle>
            <a:lvl1pPr>
              <a:defRPr sz="550"/>
            </a:lvl1pPr>
          </a:lstStyle>
          <a:p>
            <a:r>
              <a:rPr lang="en-US" dirty="0"/>
              <a:t>ICON</a:t>
            </a:r>
          </a:p>
        </p:txBody>
      </p:sp>
      <p:grpSp>
        <p:nvGrpSpPr>
          <p:cNvPr id="65" name="グループ化 64"/>
          <p:cNvGrpSpPr/>
          <p:nvPr userDrawn="1"/>
        </p:nvGrpSpPr>
        <p:grpSpPr>
          <a:xfrm>
            <a:off x="2362552" y="1937524"/>
            <a:ext cx="1138795" cy="867407"/>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68" name="テキスト プレースホルダー 70"/>
          <p:cNvSpPr>
            <a:spLocks noGrp="1"/>
          </p:cNvSpPr>
          <p:nvPr>
            <p:ph type="body" sz="quarter" idx="58" hasCustomPrompt="1"/>
          </p:nvPr>
        </p:nvSpPr>
        <p:spPr>
          <a:xfrm>
            <a:off x="2421133"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69" name="直線コネクタ 68"/>
          <p:cNvCxnSpPr>
            <a:stCxn id="54" idx="6"/>
            <a:endCxn id="63" idx="2"/>
          </p:cNvCxnSpPr>
          <p:nvPr userDrawn="1"/>
        </p:nvCxnSpPr>
        <p:spPr>
          <a:xfrm>
            <a:off x="1603698" y="3368993"/>
            <a:ext cx="101318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3790943"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79" name="テキスト プレースホルダー 11"/>
          <p:cNvSpPr>
            <a:spLocks noGrp="1"/>
          </p:cNvSpPr>
          <p:nvPr>
            <p:ph type="body" sz="quarter" idx="60" hasCustomPrompt="1"/>
          </p:nvPr>
        </p:nvSpPr>
        <p:spPr>
          <a:xfrm>
            <a:off x="3790943"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80" name="円/楕円 79"/>
          <p:cNvSpPr/>
          <p:nvPr userDrawn="1"/>
        </p:nvSpPr>
        <p:spPr>
          <a:xfrm>
            <a:off x="4261321"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81" name="図プレースホルダー 5"/>
          <p:cNvSpPr>
            <a:spLocks noGrp="1"/>
          </p:cNvSpPr>
          <p:nvPr>
            <p:ph type="pic" sz="quarter" idx="61" hasCustomPrompt="1"/>
          </p:nvPr>
        </p:nvSpPr>
        <p:spPr>
          <a:xfrm>
            <a:off x="4424197" y="3152970"/>
            <a:ext cx="315062" cy="420047"/>
          </a:xfrm>
        </p:spPr>
        <p:txBody>
          <a:bodyPr>
            <a:normAutofit/>
          </a:bodyPr>
          <a:lstStyle>
            <a:lvl1pPr>
              <a:defRPr sz="550"/>
            </a:lvl1pPr>
          </a:lstStyle>
          <a:p>
            <a:r>
              <a:rPr lang="en-US" dirty="0"/>
              <a:t>ICON</a:t>
            </a:r>
          </a:p>
        </p:txBody>
      </p:sp>
      <p:grpSp>
        <p:nvGrpSpPr>
          <p:cNvPr id="82" name="グループ化 81"/>
          <p:cNvGrpSpPr/>
          <p:nvPr userDrawn="1"/>
        </p:nvGrpSpPr>
        <p:grpSpPr>
          <a:xfrm>
            <a:off x="4006986" y="1937524"/>
            <a:ext cx="1138795" cy="867407"/>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85" name="テキスト プレースホルダー 70"/>
          <p:cNvSpPr>
            <a:spLocks noGrp="1"/>
          </p:cNvSpPr>
          <p:nvPr>
            <p:ph type="body" sz="quarter" idx="62" hasCustomPrompt="1"/>
          </p:nvPr>
        </p:nvSpPr>
        <p:spPr>
          <a:xfrm>
            <a:off x="4065568"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86" name="直線コネクタ 85"/>
          <p:cNvCxnSpPr>
            <a:stCxn id="63" idx="6"/>
            <a:endCxn id="80" idx="2"/>
          </p:cNvCxnSpPr>
          <p:nvPr userDrawn="1"/>
        </p:nvCxnSpPr>
        <p:spPr>
          <a:xfrm>
            <a:off x="3247012" y="3368993"/>
            <a:ext cx="1014310"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5436171"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88" name="テキスト プレースホルダー 11"/>
          <p:cNvSpPr>
            <a:spLocks noGrp="1"/>
          </p:cNvSpPr>
          <p:nvPr>
            <p:ph type="body" sz="quarter" idx="64" hasCustomPrompt="1"/>
          </p:nvPr>
        </p:nvSpPr>
        <p:spPr>
          <a:xfrm>
            <a:off x="5436171"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89" name="円/楕円 88"/>
          <p:cNvSpPr/>
          <p:nvPr userDrawn="1"/>
        </p:nvSpPr>
        <p:spPr>
          <a:xfrm>
            <a:off x="5906549"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90" name="図プレースホルダー 5"/>
          <p:cNvSpPr>
            <a:spLocks noGrp="1"/>
          </p:cNvSpPr>
          <p:nvPr>
            <p:ph type="pic" sz="quarter" idx="65" hasCustomPrompt="1"/>
          </p:nvPr>
        </p:nvSpPr>
        <p:spPr>
          <a:xfrm>
            <a:off x="6069424" y="3152970"/>
            <a:ext cx="315062" cy="420047"/>
          </a:xfrm>
        </p:spPr>
        <p:txBody>
          <a:bodyPr>
            <a:normAutofit/>
          </a:bodyPr>
          <a:lstStyle>
            <a:lvl1pPr>
              <a:defRPr sz="550"/>
            </a:lvl1pPr>
          </a:lstStyle>
          <a:p>
            <a:r>
              <a:rPr lang="en-US" dirty="0"/>
              <a:t>ICON</a:t>
            </a:r>
          </a:p>
        </p:txBody>
      </p:sp>
      <p:grpSp>
        <p:nvGrpSpPr>
          <p:cNvPr id="91" name="グループ化 90"/>
          <p:cNvGrpSpPr/>
          <p:nvPr userDrawn="1"/>
        </p:nvGrpSpPr>
        <p:grpSpPr>
          <a:xfrm>
            <a:off x="5652214" y="1937524"/>
            <a:ext cx="1138795" cy="867407"/>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94" name="テキスト プレースホルダー 70"/>
          <p:cNvSpPr>
            <a:spLocks noGrp="1"/>
          </p:cNvSpPr>
          <p:nvPr>
            <p:ph type="body" sz="quarter" idx="66" hasCustomPrompt="1"/>
          </p:nvPr>
        </p:nvSpPr>
        <p:spPr>
          <a:xfrm>
            <a:off x="5710795"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95" name="直線コネクタ 94"/>
          <p:cNvCxnSpPr>
            <a:stCxn id="80" idx="6"/>
            <a:endCxn id="89" idx="2"/>
          </p:cNvCxnSpPr>
          <p:nvPr userDrawn="1"/>
        </p:nvCxnSpPr>
        <p:spPr>
          <a:xfrm>
            <a:off x="4891446" y="3368993"/>
            <a:ext cx="10151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7079485"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97" name="テキスト プレースホルダー 11"/>
          <p:cNvSpPr>
            <a:spLocks noGrp="1"/>
          </p:cNvSpPr>
          <p:nvPr>
            <p:ph type="body" sz="quarter" idx="68" hasCustomPrompt="1"/>
          </p:nvPr>
        </p:nvSpPr>
        <p:spPr>
          <a:xfrm>
            <a:off x="7079485"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98" name="円/楕円 97"/>
          <p:cNvSpPr/>
          <p:nvPr userDrawn="1"/>
        </p:nvSpPr>
        <p:spPr>
          <a:xfrm>
            <a:off x="7549863"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99" name="図プレースホルダー 5"/>
          <p:cNvSpPr>
            <a:spLocks noGrp="1"/>
          </p:cNvSpPr>
          <p:nvPr>
            <p:ph type="pic" sz="quarter" idx="69" hasCustomPrompt="1"/>
          </p:nvPr>
        </p:nvSpPr>
        <p:spPr>
          <a:xfrm>
            <a:off x="7712738" y="3152970"/>
            <a:ext cx="315062" cy="420047"/>
          </a:xfrm>
        </p:spPr>
        <p:txBody>
          <a:bodyPr>
            <a:normAutofit/>
          </a:bodyPr>
          <a:lstStyle>
            <a:lvl1pPr>
              <a:defRPr sz="550"/>
            </a:lvl1pPr>
          </a:lstStyle>
          <a:p>
            <a:r>
              <a:rPr lang="en-US" dirty="0"/>
              <a:t>ICON</a:t>
            </a:r>
          </a:p>
        </p:txBody>
      </p:sp>
      <p:grpSp>
        <p:nvGrpSpPr>
          <p:cNvPr id="100" name="グループ化 99"/>
          <p:cNvGrpSpPr/>
          <p:nvPr userDrawn="1"/>
        </p:nvGrpSpPr>
        <p:grpSpPr>
          <a:xfrm>
            <a:off x="7295528" y="1937524"/>
            <a:ext cx="1138795" cy="867407"/>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103" name="テキスト プレースホルダー 70"/>
          <p:cNvSpPr>
            <a:spLocks noGrp="1"/>
          </p:cNvSpPr>
          <p:nvPr>
            <p:ph type="body" sz="quarter" idx="70" hasCustomPrompt="1"/>
          </p:nvPr>
        </p:nvSpPr>
        <p:spPr>
          <a:xfrm>
            <a:off x="7354109"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104" name="直線コネクタ 103"/>
          <p:cNvCxnSpPr>
            <a:stCxn id="89" idx="6"/>
            <a:endCxn id="98" idx="2"/>
          </p:cNvCxnSpPr>
          <p:nvPr userDrawn="1"/>
        </p:nvCxnSpPr>
        <p:spPr>
          <a:xfrm>
            <a:off x="6536674" y="3368993"/>
            <a:ext cx="101318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8179988" y="3368993"/>
            <a:ext cx="96401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3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25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75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25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5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60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5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725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75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825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75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9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10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10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1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175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6156313" y="3693366"/>
            <a:ext cx="2232442" cy="2279917"/>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grpSp>
        <p:nvGrpSpPr>
          <p:cNvPr id="23" name="グループ化 22"/>
          <p:cNvGrpSpPr/>
          <p:nvPr userDrawn="1"/>
        </p:nvGrpSpPr>
        <p:grpSpPr>
          <a:xfrm>
            <a:off x="3455819" y="3693366"/>
            <a:ext cx="2232442" cy="2279917"/>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grpSp>
        <p:nvGrpSpPr>
          <p:cNvPr id="6" name="グループ化 5"/>
          <p:cNvGrpSpPr/>
          <p:nvPr userDrawn="1"/>
        </p:nvGrpSpPr>
        <p:grpSpPr>
          <a:xfrm>
            <a:off x="719237" y="3693366"/>
            <a:ext cx="2232442" cy="2279917"/>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正方形/長方形 7"/>
          <p:cNvSpPr/>
          <p:nvPr userDrawn="1"/>
        </p:nvSpPr>
        <p:spPr>
          <a:xfrm>
            <a:off x="80" y="3392996"/>
            <a:ext cx="9143920" cy="72008"/>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 name="円/楕円 3"/>
          <p:cNvSpPr/>
          <p:nvPr userDrawn="1"/>
        </p:nvSpPr>
        <p:spPr>
          <a:xfrm>
            <a:off x="1691430" y="3236979"/>
            <a:ext cx="288057"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0" name="円/楕円 9"/>
          <p:cNvSpPr/>
          <p:nvPr userDrawn="1"/>
        </p:nvSpPr>
        <p:spPr>
          <a:xfrm>
            <a:off x="4427575" y="3236979"/>
            <a:ext cx="288057"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2" name="円/楕円 11"/>
          <p:cNvSpPr/>
          <p:nvPr userDrawn="1"/>
        </p:nvSpPr>
        <p:spPr>
          <a:xfrm>
            <a:off x="7128506" y="3236979"/>
            <a:ext cx="288057"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4" name="テキスト プレースホルダー 11"/>
          <p:cNvSpPr>
            <a:spLocks noGrp="1"/>
          </p:cNvSpPr>
          <p:nvPr>
            <p:ph type="body" sz="quarter" idx="33" hasCustomPrompt="1"/>
          </p:nvPr>
        </p:nvSpPr>
        <p:spPr>
          <a:xfrm>
            <a:off x="755244" y="2024844"/>
            <a:ext cx="2196435" cy="1152128"/>
          </a:xfrm>
        </p:spPr>
        <p:txBody>
          <a:bodyPr anchor="ctr">
            <a:noAutofit/>
          </a:bodyPr>
          <a:lstStyle>
            <a:lvl1pPr algn="ctr">
              <a:defRPr sz="7500">
                <a:solidFill>
                  <a:schemeClr val="bg2">
                    <a:alpha val="50000"/>
                  </a:schemeClr>
                </a:solidFill>
                <a:latin typeface="+mj-lt"/>
              </a:defRPr>
            </a:lvl1pPr>
          </a:lstStyle>
          <a:p>
            <a:pPr lvl="0"/>
            <a:r>
              <a:rPr lang="en-US" altLang="ja-JP" dirty="0"/>
              <a:t>0000</a:t>
            </a:r>
            <a:endParaRPr lang="en-US" dirty="0"/>
          </a:p>
        </p:txBody>
      </p:sp>
      <p:sp>
        <p:nvSpPr>
          <p:cNvPr id="15" name="テキスト プレースホルダー 11"/>
          <p:cNvSpPr>
            <a:spLocks noGrp="1"/>
          </p:cNvSpPr>
          <p:nvPr>
            <p:ph type="body" sz="quarter" idx="34" hasCustomPrompt="1"/>
          </p:nvPr>
        </p:nvSpPr>
        <p:spPr>
          <a:xfrm>
            <a:off x="3473386" y="2024844"/>
            <a:ext cx="2196435" cy="1152128"/>
          </a:xfrm>
        </p:spPr>
        <p:txBody>
          <a:bodyPr anchor="ctr">
            <a:noAutofit/>
          </a:bodyPr>
          <a:lstStyle>
            <a:lvl1pPr algn="ctr">
              <a:defRPr sz="7500">
                <a:solidFill>
                  <a:schemeClr val="bg2">
                    <a:alpha val="50000"/>
                  </a:schemeClr>
                </a:solidFill>
                <a:latin typeface="+mj-lt"/>
              </a:defRPr>
            </a:lvl1pPr>
          </a:lstStyle>
          <a:p>
            <a:pPr lvl="0"/>
            <a:r>
              <a:rPr lang="en-US" altLang="ja-JP" dirty="0"/>
              <a:t>0000</a:t>
            </a:r>
            <a:endParaRPr lang="en-US" dirty="0"/>
          </a:p>
        </p:txBody>
      </p:sp>
      <p:sp>
        <p:nvSpPr>
          <p:cNvPr id="16" name="テキスト プレースホルダー 11"/>
          <p:cNvSpPr>
            <a:spLocks noGrp="1"/>
          </p:cNvSpPr>
          <p:nvPr>
            <p:ph type="body" sz="quarter" idx="35" hasCustomPrompt="1"/>
          </p:nvPr>
        </p:nvSpPr>
        <p:spPr>
          <a:xfrm>
            <a:off x="6192320" y="2024844"/>
            <a:ext cx="2196435" cy="1152128"/>
          </a:xfrm>
        </p:spPr>
        <p:txBody>
          <a:bodyPr anchor="ctr">
            <a:noAutofit/>
          </a:bodyPr>
          <a:lstStyle>
            <a:lvl1pPr algn="ctr">
              <a:defRPr sz="7500">
                <a:solidFill>
                  <a:schemeClr val="bg2">
                    <a:alpha val="50000"/>
                  </a:schemeClr>
                </a:solidFill>
                <a:latin typeface="+mj-lt"/>
              </a:defRPr>
            </a:lvl1pPr>
          </a:lstStyle>
          <a:p>
            <a:pPr lvl="0"/>
            <a:r>
              <a:rPr lang="en-US" altLang="ja-JP" dirty="0"/>
              <a:t>0000</a:t>
            </a:r>
            <a:endParaRPr lang="en-US" dirty="0"/>
          </a:p>
        </p:txBody>
      </p:sp>
      <p:sp>
        <p:nvSpPr>
          <p:cNvPr id="19" name="テキスト プレースホルダー 11"/>
          <p:cNvSpPr>
            <a:spLocks noGrp="1"/>
          </p:cNvSpPr>
          <p:nvPr>
            <p:ph type="body" sz="quarter" idx="15" hasCustomPrompt="1"/>
          </p:nvPr>
        </p:nvSpPr>
        <p:spPr>
          <a:xfrm>
            <a:off x="755245" y="4005064"/>
            <a:ext cx="2160427" cy="1872208"/>
          </a:xfrm>
        </p:spPr>
        <p:txBody>
          <a:bodyPr anchor="ctr">
            <a:noAutofit/>
          </a:bodyPr>
          <a:lstStyle>
            <a:lvl1pPr marL="171450" indent="-171450" algn="l">
              <a:buClr>
                <a:schemeClr val="accent1"/>
              </a:buClr>
              <a:buFont typeface="Wingdings" panose="05000000000000000000" pitchFamily="2" charset="2"/>
              <a:buChar char="q"/>
              <a:defRPr sz="1200">
                <a:solidFill>
                  <a:schemeClr val="bg1"/>
                </a:solidFill>
                <a:latin typeface="+mn-lt"/>
              </a:defRPr>
            </a:lvl1pPr>
          </a:lstStyle>
          <a:p>
            <a:pPr lvl="0"/>
            <a:r>
              <a:rPr lang="en-US" altLang="ja-JP" dirty="0"/>
              <a:t>Item</a:t>
            </a:r>
          </a:p>
          <a:p>
            <a:pPr lvl="0"/>
            <a:r>
              <a:rPr lang="en-US" altLang="ja-JP" dirty="0"/>
              <a:t>Item</a:t>
            </a:r>
            <a:endParaRPr lang="en-US" dirty="0"/>
          </a:p>
        </p:txBody>
      </p:sp>
      <p:sp>
        <p:nvSpPr>
          <p:cNvPr id="22" name="テキスト プレースホルダー 11"/>
          <p:cNvSpPr>
            <a:spLocks noGrp="1"/>
          </p:cNvSpPr>
          <p:nvPr>
            <p:ph type="body" sz="quarter" idx="37" hasCustomPrompt="1"/>
          </p:nvPr>
        </p:nvSpPr>
        <p:spPr>
          <a:xfrm>
            <a:off x="3491786" y="4005064"/>
            <a:ext cx="2160428" cy="1872208"/>
          </a:xfrm>
        </p:spPr>
        <p:txBody>
          <a:bodyPr anchor="ctr">
            <a:noAutofit/>
          </a:bodyPr>
          <a:lstStyle>
            <a:lvl1pPr marL="171450" indent="-171450" algn="l">
              <a:buClr>
                <a:schemeClr val="accent1"/>
              </a:buClr>
              <a:buFont typeface="Wingdings" panose="05000000000000000000" pitchFamily="2" charset="2"/>
              <a:buChar char="q"/>
              <a:defRPr sz="1200">
                <a:solidFill>
                  <a:schemeClr val="bg1"/>
                </a:solidFill>
                <a:latin typeface="+mn-lt"/>
              </a:defRPr>
            </a:lvl1pPr>
          </a:lstStyle>
          <a:p>
            <a:pPr lvl="0"/>
            <a:r>
              <a:rPr lang="en-US" altLang="ja-JP" dirty="0"/>
              <a:t>Item </a:t>
            </a:r>
          </a:p>
          <a:p>
            <a:pPr lvl="0"/>
            <a:r>
              <a:rPr lang="en-US" altLang="ja-JP" dirty="0"/>
              <a:t>Item</a:t>
            </a:r>
            <a:endParaRPr lang="en-US" dirty="0"/>
          </a:p>
        </p:txBody>
      </p:sp>
      <p:sp>
        <p:nvSpPr>
          <p:cNvPr id="24" name="テキスト プレースホルダー 11"/>
          <p:cNvSpPr>
            <a:spLocks noGrp="1"/>
          </p:cNvSpPr>
          <p:nvPr>
            <p:ph type="body" sz="quarter" idx="39" hasCustomPrompt="1"/>
          </p:nvPr>
        </p:nvSpPr>
        <p:spPr>
          <a:xfrm>
            <a:off x="6192321" y="4005064"/>
            <a:ext cx="2160427" cy="1872208"/>
          </a:xfrm>
        </p:spPr>
        <p:txBody>
          <a:bodyPr anchor="ctr">
            <a:noAutofit/>
          </a:bodyPr>
          <a:lstStyle>
            <a:lvl1pPr marL="171450" indent="-171450" algn="l">
              <a:buClr>
                <a:schemeClr val="accent1"/>
              </a:buClr>
              <a:buFont typeface="Wingdings" panose="05000000000000000000" pitchFamily="2" charset="2"/>
              <a:buChar char="q"/>
              <a:defRPr sz="1200">
                <a:solidFill>
                  <a:schemeClr val="bg1"/>
                </a:solidFill>
                <a:latin typeface="+mn-lt"/>
              </a:defRPr>
            </a:lvl1pPr>
          </a:lstStyle>
          <a:p>
            <a:pPr lvl="0"/>
            <a:r>
              <a:rPr lang="en-US" altLang="ja-JP" dirty="0"/>
              <a:t>Item</a:t>
            </a:r>
          </a:p>
          <a:p>
            <a:pPr lvl="0"/>
            <a:r>
              <a:rPr lang="en-US" altLang="ja-JP" dirty="0"/>
              <a:t>Item</a:t>
            </a:r>
            <a:endParaRPr lang="en-US" dirty="0"/>
          </a:p>
        </p:txBody>
      </p:sp>
    </p:spTree>
    <p:extLst>
      <p:ext uri="{BB962C8B-B14F-4D97-AF65-F5344CB8AC3E}">
        <p14:creationId xmlns:p14="http://schemas.microsoft.com/office/powerpoint/2010/main" val="11960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2"/>
          </p:nvPr>
        </p:nvSpPr>
        <p:spPr>
          <a:xfrm>
            <a:off x="7239000" y="64770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22970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3" name="テキスト プレースホルダー 11"/>
          <p:cNvSpPr>
            <a:spLocks noGrp="1"/>
          </p:cNvSpPr>
          <p:nvPr>
            <p:ph type="body" sz="quarter" idx="15" hasCustomPrompt="1"/>
          </p:nvPr>
        </p:nvSpPr>
        <p:spPr>
          <a:xfrm>
            <a:off x="467188" y="2084851"/>
            <a:ext cx="8209624" cy="3024336"/>
          </a:xfrm>
        </p:spPr>
        <p:txBody>
          <a:bodyPr anchor="ctr">
            <a:noAutofit/>
          </a:bodyPr>
          <a:lstStyle>
            <a:lvl1pPr algn="l">
              <a:spcBef>
                <a:spcPts val="550"/>
              </a:spcBef>
              <a:defRPr sz="1200">
                <a:solidFill>
                  <a:schemeClr val="bg1"/>
                </a:solidFill>
                <a:latin typeface="+mn-lt"/>
              </a:defRPr>
            </a:lvl1pPr>
          </a:lstStyle>
          <a:p>
            <a:pPr lvl="0"/>
            <a:r>
              <a:rPr lang="en-US" altLang="ja-JP" dirty="0"/>
              <a:t>Text Here</a:t>
            </a: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237177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467188" y="2564904"/>
            <a:ext cx="8172725"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467188" y="2996952"/>
            <a:ext cx="8172725" cy="1536171"/>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 name="Date Placeholder 3"/>
          <p:cNvSpPr>
            <a:spLocks noGrp="1"/>
          </p:cNvSpPr>
          <p:nvPr>
            <p:ph type="dt" sz="half" idx="19"/>
          </p:nvPr>
        </p:nvSpPr>
        <p:spPr/>
        <p:txBody>
          <a:bodyPr/>
          <a:lstStyle/>
          <a:p>
            <a:endParaRPr lang="en-US" dirty="0">
              <a:solidFill>
                <a:srgbClr val="FFFFFF">
                  <a:tint val="75000"/>
                </a:srgbClr>
              </a:solidFill>
            </a:endParaRPr>
          </a:p>
        </p:txBody>
      </p:sp>
      <p:sp>
        <p:nvSpPr>
          <p:cNvPr id="6" name="Footer Placeholder 5"/>
          <p:cNvSpPr>
            <a:spLocks noGrp="1"/>
          </p:cNvSpPr>
          <p:nvPr>
            <p:ph type="ftr" sz="quarter" idx="20"/>
          </p:nvPr>
        </p:nvSpPr>
        <p:spPr>
          <a:xfrm>
            <a:off x="1907472" y="6425223"/>
            <a:ext cx="5113012" cy="365125"/>
          </a:xfrm>
        </p:spPr>
        <p:txBody>
          <a:bodyPr/>
          <a:lstStyle>
            <a:lvl1pPr>
              <a:defRPr sz="800"/>
            </a:lvl1pPr>
          </a:lstStyle>
          <a:p>
            <a:endParaRPr lang="en-US" dirty="0">
              <a:solidFill>
                <a:srgbClr val="FFFFFF">
                  <a:tint val="75000"/>
                  <a:alpha val="70000"/>
                </a:srgbClr>
              </a:solidFill>
            </a:endParaRPr>
          </a:p>
        </p:txBody>
      </p:sp>
      <p:sp>
        <p:nvSpPr>
          <p:cNvPr id="7" name="Slide Number Placeholder 6"/>
          <p:cNvSpPr>
            <a:spLocks noGrp="1"/>
          </p:cNvSpPr>
          <p:nvPr>
            <p:ph type="sldNum" sz="quarter" idx="21"/>
          </p:nvPr>
        </p:nvSpPr>
        <p:spPr/>
        <p:txBody>
          <a:body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Tree>
    <p:extLst>
      <p:ext uri="{BB962C8B-B14F-4D97-AF65-F5344CB8AC3E}">
        <p14:creationId xmlns:p14="http://schemas.microsoft.com/office/powerpoint/2010/main" val="103739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1871465" y="6425223"/>
            <a:ext cx="5185026" cy="365125"/>
          </a:xfrm>
          <a:prstGeom prst="rect">
            <a:avLst/>
          </a:prstGeom>
        </p:spPr>
        <p:txBody>
          <a:bodyPr vert="horz" lIns="163275" tIns="81638" rIns="163275" bIns="81638" rtlCol="0" anchor="ctr"/>
          <a:lstStyle>
            <a:lvl1pPr marL="0" marR="0" indent="0" algn="ctr" defTabSz="816377" rtl="0" eaLnBrk="1" fontAlgn="auto" latinLnBrk="0" hangingPunct="1">
              <a:lnSpc>
                <a:spcPct val="100000"/>
              </a:lnSpc>
              <a:spcBef>
                <a:spcPts val="0"/>
              </a:spcBef>
              <a:spcAft>
                <a:spcPts val="0"/>
              </a:spcAft>
              <a:buClrTx/>
              <a:buSzTx/>
              <a:buFontTx/>
              <a:buNone/>
              <a:tabLst/>
              <a:defRPr sz="80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467188" y="1892829"/>
            <a:ext cx="817272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467188" y="2324877"/>
            <a:ext cx="8172725" cy="153617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468080" y="4053069"/>
            <a:ext cx="817272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468080" y="4485117"/>
            <a:ext cx="8172725" cy="153617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57676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238940" y="1556809"/>
            <a:ext cx="8780306" cy="2784475"/>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Add Image</a:t>
            </a: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467188" y="4677139"/>
            <a:ext cx="8173617"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8" y="5109187"/>
            <a:ext cx="8173617" cy="1126706"/>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1907472" y="6425223"/>
            <a:ext cx="5113012" cy="365125"/>
          </a:xfrm>
          <a:prstGeom prst="rect">
            <a:avLst/>
          </a:prstGeom>
        </p:spPr>
        <p:txBody>
          <a:bodyPr vert="horz" lIns="163275" tIns="81638" rIns="163275" bIns="81638" rtlCol="0" anchor="ctr"/>
          <a:lstStyle>
            <a:lvl1pPr algn="ctr">
              <a:defRPr sz="80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1267494" y="2838494"/>
            <a:ext cx="4507866" cy="457240"/>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5917862" y="2838494"/>
            <a:ext cx="4507866" cy="45724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186076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483938" y="1643838"/>
            <a:ext cx="4254095" cy="2553247"/>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1994557" y="6424248"/>
            <a:ext cx="4953913" cy="365125"/>
          </a:xfrm>
          <a:prstGeom prst="rect">
            <a:avLst/>
          </a:prstGeom>
        </p:spPr>
        <p:txBody>
          <a:bodyPr vert="horz" lIns="163275" tIns="81638" rIns="163275" bIns="81638" rtlCol="0" anchor="ctr"/>
          <a:lstStyle>
            <a:lvl1pPr algn="ctr">
              <a:defRPr sz="80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770822" y="2788766"/>
            <a:ext cx="3924536" cy="457240"/>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2076465" y="2585905"/>
            <a:ext cx="3924536" cy="457240"/>
          </a:xfrm>
          <a:blipFill>
            <a:blip r:embed="rId2"/>
            <a:stretch>
              <a:fillRect/>
            </a:stretch>
          </a:blipFill>
        </p:spPr>
        <p:txBody>
          <a:bodyPr/>
          <a:lstStyle/>
          <a:p>
            <a:pPr lvl="0"/>
            <a:r>
              <a:rPr lang="en-US" dirty="0"/>
              <a:t> </a:t>
            </a:r>
          </a:p>
        </p:txBody>
      </p:sp>
      <p:sp>
        <p:nvSpPr>
          <p:cNvPr id="14" name="図プレースホルダー 5"/>
          <p:cNvSpPr>
            <a:spLocks noGrp="1"/>
          </p:cNvSpPr>
          <p:nvPr>
            <p:ph type="pic" sz="quarter" idx="21" hasCustomPrompt="1"/>
          </p:nvPr>
        </p:nvSpPr>
        <p:spPr>
          <a:xfrm>
            <a:off x="4547786" y="2093863"/>
            <a:ext cx="4254095" cy="2553247"/>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12" name="テキスト プレースホルダー 11"/>
          <p:cNvSpPr>
            <a:spLocks noGrp="1"/>
          </p:cNvSpPr>
          <p:nvPr>
            <p:ph type="body" sz="quarter" idx="14" hasCustomPrompt="1"/>
          </p:nvPr>
        </p:nvSpPr>
        <p:spPr>
          <a:xfrm>
            <a:off x="467188" y="4437111"/>
            <a:ext cx="30245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8" y="4869160"/>
            <a:ext cx="3024598" cy="864096"/>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4" hasCustomPrompt="1"/>
          </p:nvPr>
        </p:nvSpPr>
        <p:spPr>
          <a:xfrm>
            <a:off x="4571603" y="4896731"/>
            <a:ext cx="30245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25" hasCustomPrompt="1"/>
          </p:nvPr>
        </p:nvSpPr>
        <p:spPr>
          <a:xfrm>
            <a:off x="4571603" y="5328779"/>
            <a:ext cx="3024598" cy="864096"/>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6" name="コンテンツ プレースホルダー 11"/>
          <p:cNvSpPr>
            <a:spLocks noGrp="1"/>
          </p:cNvSpPr>
          <p:nvPr>
            <p:ph sz="quarter" idx="23" hasCustomPrompt="1"/>
          </p:nvPr>
        </p:nvSpPr>
        <p:spPr>
          <a:xfrm rot="18000000">
            <a:off x="6140314" y="3035930"/>
            <a:ext cx="3924536" cy="457240"/>
          </a:xfrm>
          <a:blipFill>
            <a:blip r:embed="rId2"/>
            <a:stretch>
              <a:fillRect/>
            </a:stretch>
          </a:blipFill>
        </p:spPr>
        <p:txBody>
          <a:bodyPr/>
          <a:lstStyle/>
          <a:p>
            <a:pPr lvl="0"/>
            <a:r>
              <a:rPr lang="en-US" dirty="0"/>
              <a:t> </a:t>
            </a:r>
          </a:p>
        </p:txBody>
      </p:sp>
      <p:sp>
        <p:nvSpPr>
          <p:cNvPr id="15" name="コンテンツ プレースホルダー 11"/>
          <p:cNvSpPr>
            <a:spLocks noGrp="1"/>
          </p:cNvSpPr>
          <p:nvPr>
            <p:ph sz="quarter" idx="22" hasCustomPrompt="1"/>
          </p:nvPr>
        </p:nvSpPr>
        <p:spPr>
          <a:xfrm rot="7200000">
            <a:off x="3293026" y="3238791"/>
            <a:ext cx="3924536" cy="45724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32949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25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575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625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614257" y="1691843"/>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1" name="図プレースホルダー 5"/>
          <p:cNvSpPr>
            <a:spLocks noGrp="1"/>
          </p:cNvSpPr>
          <p:nvPr>
            <p:ph type="pic" sz="quarter" idx="21" hasCustomPrompt="1"/>
          </p:nvPr>
        </p:nvSpPr>
        <p:spPr>
          <a:xfrm>
            <a:off x="2843658" y="1695655"/>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2" name="図プレースホルダー 5"/>
          <p:cNvSpPr>
            <a:spLocks noGrp="1"/>
          </p:cNvSpPr>
          <p:nvPr>
            <p:ph type="pic" sz="quarter" idx="22" hasCustomPrompt="1"/>
          </p:nvPr>
        </p:nvSpPr>
        <p:spPr>
          <a:xfrm>
            <a:off x="5076100" y="1695655"/>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3" name="図プレースホルダー 5"/>
          <p:cNvSpPr>
            <a:spLocks noGrp="1"/>
          </p:cNvSpPr>
          <p:nvPr>
            <p:ph type="pic" sz="quarter" idx="23" hasCustomPrompt="1"/>
          </p:nvPr>
        </p:nvSpPr>
        <p:spPr>
          <a:xfrm>
            <a:off x="7308541" y="1695655"/>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4" name="図プレースホルダー 5"/>
          <p:cNvSpPr>
            <a:spLocks noGrp="1"/>
          </p:cNvSpPr>
          <p:nvPr>
            <p:ph type="pic" sz="quarter" idx="24" hasCustomPrompt="1"/>
          </p:nvPr>
        </p:nvSpPr>
        <p:spPr>
          <a:xfrm>
            <a:off x="-996482" y="3883200"/>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vl1pPr>
          </a:lstStyle>
          <a:p>
            <a:r>
              <a:rPr lang="en-US" dirty="0"/>
              <a:t>                       Add Image</a:t>
            </a:r>
          </a:p>
        </p:txBody>
      </p:sp>
      <p:sp>
        <p:nvSpPr>
          <p:cNvPr id="25" name="図プレースホルダー 5"/>
          <p:cNvSpPr>
            <a:spLocks noGrp="1"/>
          </p:cNvSpPr>
          <p:nvPr>
            <p:ph type="pic" sz="quarter" idx="25" hasCustomPrompt="1"/>
          </p:nvPr>
        </p:nvSpPr>
        <p:spPr>
          <a:xfrm>
            <a:off x="1223337" y="3883123"/>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6" name="図プレースホルダー 5"/>
          <p:cNvSpPr>
            <a:spLocks noGrp="1"/>
          </p:cNvSpPr>
          <p:nvPr>
            <p:ph type="pic" sz="quarter" idx="26" hasCustomPrompt="1"/>
          </p:nvPr>
        </p:nvSpPr>
        <p:spPr>
          <a:xfrm>
            <a:off x="3455779" y="3883123"/>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7" name="図プレースホルダー 5"/>
          <p:cNvSpPr>
            <a:spLocks noGrp="1"/>
          </p:cNvSpPr>
          <p:nvPr>
            <p:ph type="pic" sz="quarter" idx="27" hasCustomPrompt="1"/>
          </p:nvPr>
        </p:nvSpPr>
        <p:spPr>
          <a:xfrm>
            <a:off x="5685180" y="3883123"/>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7" name="テキスト プレースホルダー 6"/>
          <p:cNvSpPr>
            <a:spLocks noGrp="1"/>
          </p:cNvSpPr>
          <p:nvPr>
            <p:ph type="body" sz="quarter" idx="28" hasCustomPrompt="1"/>
          </p:nvPr>
        </p:nvSpPr>
        <p:spPr>
          <a:xfrm rot="7200000">
            <a:off x="-389845" y="2437420"/>
            <a:ext cx="3121865" cy="431837"/>
          </a:xfrm>
          <a:blipFill>
            <a:blip r:embed="rId2"/>
            <a:stretch>
              <a:fillRect/>
            </a:stretch>
          </a:blipFill>
        </p:spPr>
        <p:txBody>
          <a:bodyPr/>
          <a:lstStyle/>
          <a:p>
            <a:pPr lvl="0"/>
            <a:r>
              <a:rPr lang="en-US" altLang="ja-JP" dirty="0"/>
              <a:t> </a:t>
            </a:r>
            <a:endParaRPr lang="en-US" dirty="0"/>
          </a:p>
        </p:txBody>
      </p:sp>
      <p:sp>
        <p:nvSpPr>
          <p:cNvPr id="28" name="テキスト プレースホルダー 6"/>
          <p:cNvSpPr>
            <a:spLocks noGrp="1"/>
          </p:cNvSpPr>
          <p:nvPr>
            <p:ph type="body" sz="quarter" idx="29" hasCustomPrompt="1"/>
          </p:nvPr>
        </p:nvSpPr>
        <p:spPr>
          <a:xfrm rot="18000000">
            <a:off x="6576473" y="4645666"/>
            <a:ext cx="3121865" cy="431837"/>
          </a:xfrm>
          <a:blipFill>
            <a:blip r:embed="rId2"/>
            <a:stretch>
              <a:fillRect/>
            </a:stretch>
          </a:blipFill>
        </p:spPr>
        <p:txBody>
          <a:bodyPr/>
          <a:lstStyle/>
          <a:p>
            <a:pPr lvl="0"/>
            <a:r>
              <a:rPr lang="en-US" altLang="ja-JP" dirty="0"/>
              <a:t> </a:t>
            </a:r>
            <a:endParaRPr lang="en-US" dirty="0"/>
          </a:p>
        </p:txBody>
      </p:sp>
    </p:spTree>
    <p:extLst>
      <p:ext uri="{BB962C8B-B14F-4D97-AF65-F5344CB8AC3E}">
        <p14:creationId xmlns:p14="http://schemas.microsoft.com/office/powerpoint/2010/main" val="157789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235" y="1268760"/>
            <a:ext cx="1788402" cy="4944549"/>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3059701" y="2708920"/>
            <a:ext cx="5580212"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3059701" y="3140968"/>
            <a:ext cx="5580212" cy="2016224"/>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1071105" y="1895989"/>
            <a:ext cx="1542734" cy="3684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55627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5225" y="1863336"/>
            <a:ext cx="4615451" cy="4205957"/>
          </a:xfrm>
          <a:prstGeom prst="rect">
            <a:avLst/>
          </a:prstGeom>
        </p:spPr>
      </p:pic>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2328998" y="2036846"/>
            <a:ext cx="3528698" cy="3072341"/>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3" name="テキスト プレースホルダー 12"/>
          <p:cNvSpPr>
            <a:spLocks noGrp="1"/>
          </p:cNvSpPr>
          <p:nvPr>
            <p:ph type="body" sz="quarter" idx="20" hasCustomPrompt="1"/>
          </p:nvPr>
        </p:nvSpPr>
        <p:spPr>
          <a:xfrm>
            <a:off x="369727" y="2852936"/>
            <a:ext cx="2082587" cy="3746011"/>
          </a:xfrm>
          <a:blipFill>
            <a:blip r:embed="rId3"/>
            <a:stretch>
              <a:fillRect/>
            </a:stretch>
          </a:blipFill>
        </p:spPr>
        <p:txBody>
          <a:bodyPr/>
          <a:lstStyle/>
          <a:p>
            <a:pPr lvl="0"/>
            <a:r>
              <a:rPr lang="en-US" dirty="0"/>
              <a:t> </a:t>
            </a:r>
          </a:p>
        </p:txBody>
      </p:sp>
      <p:sp>
        <p:nvSpPr>
          <p:cNvPr id="20" name="図プレースホルダー 7"/>
          <p:cNvSpPr>
            <a:spLocks noGrp="1"/>
          </p:cNvSpPr>
          <p:nvPr>
            <p:ph type="pic" sz="quarter" idx="22" hasCustomPrompt="1"/>
          </p:nvPr>
        </p:nvSpPr>
        <p:spPr>
          <a:xfrm>
            <a:off x="662202" y="3148800"/>
            <a:ext cx="1485129" cy="2628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9" name="テキスト プレースホルダー 18"/>
          <p:cNvSpPr>
            <a:spLocks noGrp="1"/>
          </p:cNvSpPr>
          <p:nvPr>
            <p:ph type="body" sz="quarter" idx="21" hasCustomPrompt="1"/>
          </p:nvPr>
        </p:nvSpPr>
        <p:spPr>
          <a:xfrm>
            <a:off x="1882780" y="3621022"/>
            <a:ext cx="1212928" cy="2715183"/>
          </a:xfrm>
          <a:blipFill>
            <a:blip r:embed="rId4"/>
            <a:stretch>
              <a:fillRect/>
            </a:stretch>
          </a:blipFill>
        </p:spPr>
        <p:txBody>
          <a:bodyPr/>
          <a:lstStyle/>
          <a:p>
            <a:pPr lvl="0"/>
            <a:r>
              <a:rPr lang="en-US" dirty="0"/>
              <a:t> </a:t>
            </a:r>
          </a:p>
        </p:txBody>
      </p:sp>
      <p:sp>
        <p:nvSpPr>
          <p:cNvPr id="21" name="図プレースホルダー 7"/>
          <p:cNvSpPr>
            <a:spLocks noGrp="1"/>
          </p:cNvSpPr>
          <p:nvPr>
            <p:ph type="pic" sz="quarter" idx="23" hasCustomPrompt="1"/>
          </p:nvPr>
        </p:nvSpPr>
        <p:spPr>
          <a:xfrm>
            <a:off x="2076115" y="3948000"/>
            <a:ext cx="824472" cy="1968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22" name="テキスト プレースホルダー 11"/>
          <p:cNvSpPr>
            <a:spLocks noGrp="1"/>
          </p:cNvSpPr>
          <p:nvPr>
            <p:ph type="body" sz="quarter" idx="14" hasCustomPrompt="1"/>
          </p:nvPr>
        </p:nvSpPr>
        <p:spPr>
          <a:xfrm>
            <a:off x="6084299" y="3189255"/>
            <a:ext cx="2808556" cy="959825"/>
          </a:xfrm>
        </p:spPr>
        <p:txBody>
          <a:bodyPr anchor="b">
            <a:noAutofit/>
          </a:bodyPr>
          <a:lstStyle>
            <a:lvl1pPr>
              <a:lnSpc>
                <a:spcPts val="2000"/>
              </a:lnSpc>
              <a:defRPr sz="2200">
                <a:solidFill>
                  <a:schemeClr val="accent1"/>
                </a:solidFill>
                <a:latin typeface="Bebas Neue Regular" pitchFamily="50" charset="0"/>
              </a:defRPr>
            </a:lvl1pPr>
          </a:lstStyle>
          <a:p>
            <a:pPr lvl="0"/>
            <a:r>
              <a:rPr lang="en-US" altLang="ja-JP" dirty="0"/>
              <a:t>Text Here</a:t>
            </a:r>
          </a:p>
          <a:p>
            <a:pPr lvl="0"/>
            <a:r>
              <a:rPr lang="en-US" dirty="0"/>
              <a:t>TEXT HERE</a:t>
            </a:r>
          </a:p>
        </p:txBody>
      </p:sp>
      <p:sp>
        <p:nvSpPr>
          <p:cNvPr id="23" name="テキスト プレースホルダー 11"/>
          <p:cNvSpPr>
            <a:spLocks noGrp="1"/>
          </p:cNvSpPr>
          <p:nvPr>
            <p:ph type="body" sz="quarter" idx="15" hasCustomPrompt="1"/>
          </p:nvPr>
        </p:nvSpPr>
        <p:spPr>
          <a:xfrm>
            <a:off x="6084299" y="4101075"/>
            <a:ext cx="2808556" cy="2016224"/>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2818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16" y="1556792"/>
            <a:ext cx="5267915" cy="4800533"/>
          </a:xfrm>
          <a:prstGeom prst="rect">
            <a:avLst/>
          </a:prstGeom>
        </p:spPr>
      </p:pic>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694105" y="1796819"/>
            <a:ext cx="4068805" cy="3456384"/>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5" name="テキスト プレースホルダー 11"/>
          <p:cNvSpPr>
            <a:spLocks noGrp="1"/>
          </p:cNvSpPr>
          <p:nvPr>
            <p:ph type="body" sz="quarter" idx="14" hasCustomPrompt="1"/>
          </p:nvPr>
        </p:nvSpPr>
        <p:spPr>
          <a:xfrm>
            <a:off x="5076100" y="1700808"/>
            <a:ext cx="3563813" cy="2472134"/>
          </a:xfrm>
        </p:spPr>
        <p:txBody>
          <a:bodyPr anchor="b">
            <a:noAutofit/>
          </a:bodyPr>
          <a:lstStyle>
            <a:lvl1pPr>
              <a:lnSpc>
                <a:spcPts val="3500"/>
              </a:lnSpc>
              <a:defRPr sz="4000" baseline="0">
                <a:solidFill>
                  <a:schemeClr val="bg1"/>
                </a:solidFill>
                <a:latin typeface="+mj-lt"/>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5076100" y="4173223"/>
            <a:ext cx="3563813" cy="196821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1701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55399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30056"/>
            <a:ext cx="7772400" cy="2769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0" y="6629400"/>
            <a:ext cx="1905000" cy="228600"/>
          </a:xfrm>
          <a:prstGeom prst="rect">
            <a:avLst/>
          </a:prstGeo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24200" y="6629400"/>
            <a:ext cx="2895600" cy="228600"/>
          </a:xfrm>
          <a:prstGeom prst="rect">
            <a:avLst/>
          </a:prstGeo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6294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5" name="円/楕円 24"/>
          <p:cNvSpPr/>
          <p:nvPr userDrawn="1"/>
        </p:nvSpPr>
        <p:spPr>
          <a:xfrm>
            <a:off x="5580199" y="1604798"/>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図プレースホルダー 5"/>
          <p:cNvSpPr>
            <a:spLocks noGrp="1"/>
          </p:cNvSpPr>
          <p:nvPr>
            <p:ph type="pic" sz="quarter" idx="39" hasCustomPrompt="1"/>
          </p:nvPr>
        </p:nvSpPr>
        <p:spPr>
          <a:xfrm>
            <a:off x="5743075" y="1808821"/>
            <a:ext cx="315062" cy="420047"/>
          </a:xfrm>
        </p:spPr>
        <p:txBody>
          <a:bodyPr>
            <a:normAutofit/>
          </a:bodyPr>
          <a:lstStyle>
            <a:lvl1pPr>
              <a:defRPr sz="550"/>
            </a:lvl1pPr>
          </a:lstStyle>
          <a:p>
            <a:r>
              <a:rPr lang="en-US" dirty="0"/>
              <a:t>ICON</a:t>
            </a:r>
          </a:p>
        </p:txBody>
      </p:sp>
      <p:sp>
        <p:nvSpPr>
          <p:cNvPr id="29" name="円/楕円 28"/>
          <p:cNvSpPr/>
          <p:nvPr userDrawn="1"/>
        </p:nvSpPr>
        <p:spPr>
          <a:xfrm>
            <a:off x="6696420" y="2300875"/>
            <a:ext cx="1062210" cy="141615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3" name="図プレースホルダー 5"/>
          <p:cNvSpPr>
            <a:spLocks noGrp="1"/>
          </p:cNvSpPr>
          <p:nvPr>
            <p:ph type="pic" sz="quarter" idx="40" hasCustomPrompt="1"/>
          </p:nvPr>
        </p:nvSpPr>
        <p:spPr>
          <a:xfrm>
            <a:off x="6961973" y="2648913"/>
            <a:ext cx="531105" cy="708079"/>
          </a:xfrm>
        </p:spPr>
        <p:txBody>
          <a:bodyPr>
            <a:normAutofit/>
          </a:bodyPr>
          <a:lstStyle>
            <a:lvl1pPr>
              <a:defRPr sz="550"/>
            </a:lvl1pPr>
          </a:lstStyle>
          <a:p>
            <a:r>
              <a:rPr lang="en-US" dirty="0"/>
              <a:t>ICON</a:t>
            </a:r>
          </a:p>
        </p:txBody>
      </p:sp>
      <p:sp>
        <p:nvSpPr>
          <p:cNvPr id="36" name="円/楕円 35"/>
          <p:cNvSpPr/>
          <p:nvPr userDrawn="1"/>
        </p:nvSpPr>
        <p:spPr>
          <a:xfrm>
            <a:off x="5773429" y="3840531"/>
            <a:ext cx="922991" cy="123054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9" name="図プレースホルダー 5"/>
          <p:cNvSpPr>
            <a:spLocks noGrp="1"/>
          </p:cNvSpPr>
          <p:nvPr>
            <p:ph type="pic" sz="quarter" idx="41" hasCustomPrompt="1"/>
          </p:nvPr>
        </p:nvSpPr>
        <p:spPr>
          <a:xfrm>
            <a:off x="6012285" y="4150018"/>
            <a:ext cx="461496" cy="615274"/>
          </a:xfrm>
        </p:spPr>
        <p:txBody>
          <a:bodyPr>
            <a:normAutofit/>
          </a:bodyPr>
          <a:lstStyle>
            <a:lvl1pPr>
              <a:defRPr sz="550"/>
            </a:lvl1pPr>
          </a:lstStyle>
          <a:p>
            <a:r>
              <a:rPr lang="en-US" dirty="0"/>
              <a:t>ICON</a:t>
            </a:r>
          </a:p>
        </p:txBody>
      </p:sp>
      <p:sp>
        <p:nvSpPr>
          <p:cNvPr id="49" name="円/楕円 48"/>
          <p:cNvSpPr/>
          <p:nvPr userDrawn="1"/>
        </p:nvSpPr>
        <p:spPr>
          <a:xfrm>
            <a:off x="1907473" y="1424323"/>
            <a:ext cx="1062210" cy="141615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0" name="図プレースホルダー 5"/>
          <p:cNvSpPr>
            <a:spLocks noGrp="1"/>
          </p:cNvSpPr>
          <p:nvPr>
            <p:ph type="pic" sz="quarter" idx="42" hasCustomPrompt="1"/>
          </p:nvPr>
        </p:nvSpPr>
        <p:spPr>
          <a:xfrm>
            <a:off x="2173025" y="1778362"/>
            <a:ext cx="531105" cy="708079"/>
          </a:xfrm>
        </p:spPr>
        <p:txBody>
          <a:bodyPr>
            <a:normAutofit/>
          </a:bodyPr>
          <a:lstStyle>
            <a:lvl1pPr>
              <a:defRPr sz="550"/>
            </a:lvl1pPr>
          </a:lstStyle>
          <a:p>
            <a:r>
              <a:rPr lang="en-US" dirty="0"/>
              <a:t>ICON</a:t>
            </a:r>
          </a:p>
        </p:txBody>
      </p:sp>
      <p:sp>
        <p:nvSpPr>
          <p:cNvPr id="51" name="円/楕円 50"/>
          <p:cNvSpPr/>
          <p:nvPr userDrawn="1"/>
        </p:nvSpPr>
        <p:spPr>
          <a:xfrm>
            <a:off x="647223" y="2186093"/>
            <a:ext cx="724496" cy="96591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2" name="図プレースホルダー 5"/>
          <p:cNvSpPr>
            <a:spLocks noGrp="1"/>
          </p:cNvSpPr>
          <p:nvPr>
            <p:ph type="pic" sz="quarter" idx="43" hasCustomPrompt="1"/>
          </p:nvPr>
        </p:nvSpPr>
        <p:spPr>
          <a:xfrm>
            <a:off x="820855" y="2407310"/>
            <a:ext cx="370829" cy="494395"/>
          </a:xfrm>
        </p:spPr>
        <p:txBody>
          <a:bodyPr>
            <a:normAutofit/>
          </a:bodyPr>
          <a:lstStyle>
            <a:lvl1pPr>
              <a:defRPr sz="550"/>
            </a:lvl1pPr>
          </a:lstStyle>
          <a:p>
            <a:r>
              <a:rPr lang="en-US" dirty="0"/>
              <a:t>ICON</a:t>
            </a:r>
          </a:p>
        </p:txBody>
      </p:sp>
      <p:sp>
        <p:nvSpPr>
          <p:cNvPr id="53" name="円/楕円 52"/>
          <p:cNvSpPr/>
          <p:nvPr userDrawn="1"/>
        </p:nvSpPr>
        <p:spPr>
          <a:xfrm>
            <a:off x="863266" y="3284984"/>
            <a:ext cx="1296256" cy="172819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4" name="図プレースホルダー 5"/>
          <p:cNvSpPr>
            <a:spLocks noGrp="1"/>
          </p:cNvSpPr>
          <p:nvPr>
            <p:ph type="pic" sz="quarter" idx="44" hasCustomPrompt="1"/>
          </p:nvPr>
        </p:nvSpPr>
        <p:spPr>
          <a:xfrm>
            <a:off x="1187330" y="3717032"/>
            <a:ext cx="648128" cy="864096"/>
          </a:xfrm>
        </p:spPr>
        <p:txBody>
          <a:bodyPr>
            <a:normAutofit/>
          </a:bodyPr>
          <a:lstStyle>
            <a:lvl1pPr>
              <a:defRPr sz="550"/>
            </a:lvl1pPr>
          </a:lstStyle>
          <a:p>
            <a:r>
              <a:rPr lang="en-US" dirty="0"/>
              <a:t>ICON</a:t>
            </a:r>
          </a:p>
        </p:txBody>
      </p:sp>
      <p:sp>
        <p:nvSpPr>
          <p:cNvPr id="55" name="円/楕円 54"/>
          <p:cNvSpPr/>
          <p:nvPr userDrawn="1"/>
        </p:nvSpPr>
        <p:spPr>
          <a:xfrm>
            <a:off x="2532023" y="4129523"/>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6" name="図プレースホルダー 5"/>
          <p:cNvSpPr>
            <a:spLocks noGrp="1"/>
          </p:cNvSpPr>
          <p:nvPr>
            <p:ph type="pic" sz="quarter" idx="45" hasCustomPrompt="1"/>
          </p:nvPr>
        </p:nvSpPr>
        <p:spPr>
          <a:xfrm>
            <a:off x="2694898" y="4333546"/>
            <a:ext cx="315062" cy="420047"/>
          </a:xfrm>
        </p:spPr>
        <p:txBody>
          <a:bodyPr>
            <a:normAutofit/>
          </a:bodyPr>
          <a:lstStyle>
            <a:lvl1pPr>
              <a:defRPr sz="550"/>
            </a:lvl1pPr>
          </a:lstStyle>
          <a:p>
            <a:r>
              <a:rPr lang="en-US" dirty="0"/>
              <a:t>ICON</a:t>
            </a:r>
          </a:p>
        </p:txBody>
      </p:sp>
      <p:sp>
        <p:nvSpPr>
          <p:cNvPr id="59" name="円/楕円 58"/>
          <p:cNvSpPr/>
          <p:nvPr userDrawn="1"/>
        </p:nvSpPr>
        <p:spPr>
          <a:xfrm>
            <a:off x="7915366" y="3666183"/>
            <a:ext cx="747854" cy="99705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60" name="図プレースホルダー 5"/>
          <p:cNvSpPr>
            <a:spLocks noGrp="1"/>
          </p:cNvSpPr>
          <p:nvPr>
            <p:ph type="pic" sz="quarter" idx="47" hasCustomPrompt="1"/>
          </p:nvPr>
        </p:nvSpPr>
        <p:spPr>
          <a:xfrm>
            <a:off x="8099024" y="3918212"/>
            <a:ext cx="384160" cy="512169"/>
          </a:xfrm>
        </p:spPr>
        <p:txBody>
          <a:bodyPr>
            <a:normAutofit/>
          </a:bodyPr>
          <a:lstStyle>
            <a:lvl1pPr>
              <a:defRPr sz="550"/>
            </a:lvl1pPr>
          </a:lstStyle>
          <a:p>
            <a:r>
              <a:rPr lang="en-US" dirty="0"/>
              <a:t>ICON</a:t>
            </a:r>
          </a:p>
        </p:txBody>
      </p:sp>
      <p:sp>
        <p:nvSpPr>
          <p:cNvPr id="61" name="円/楕円 60"/>
          <p:cNvSpPr/>
          <p:nvPr userDrawn="1"/>
        </p:nvSpPr>
        <p:spPr>
          <a:xfrm>
            <a:off x="7285241" y="1274378"/>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62" name="図プレースホルダー 5"/>
          <p:cNvSpPr>
            <a:spLocks noGrp="1"/>
          </p:cNvSpPr>
          <p:nvPr>
            <p:ph type="pic" sz="quarter" idx="48" hasCustomPrompt="1"/>
          </p:nvPr>
        </p:nvSpPr>
        <p:spPr>
          <a:xfrm>
            <a:off x="7448117" y="1478401"/>
            <a:ext cx="315062" cy="420047"/>
          </a:xfrm>
        </p:spPr>
        <p:txBody>
          <a:bodyPr>
            <a:normAutofit/>
          </a:bodyPr>
          <a:lstStyle>
            <a:lvl1pPr>
              <a:defRPr sz="550"/>
            </a:lvl1pPr>
          </a:lstStyle>
          <a:p>
            <a:r>
              <a:rPr lang="en-US" dirty="0"/>
              <a:t>ICON</a:t>
            </a:r>
          </a:p>
        </p:txBody>
      </p:sp>
      <p:sp>
        <p:nvSpPr>
          <p:cNvPr id="63" name="テキスト プレースホルダー 11"/>
          <p:cNvSpPr>
            <a:spLocks noGrp="1"/>
          </p:cNvSpPr>
          <p:nvPr>
            <p:ph type="body" sz="quarter" idx="14" hasCustomPrompt="1"/>
          </p:nvPr>
        </p:nvSpPr>
        <p:spPr>
          <a:xfrm>
            <a:off x="1115316" y="5253203"/>
            <a:ext cx="6895364"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15" hasCustomPrompt="1"/>
          </p:nvPr>
        </p:nvSpPr>
        <p:spPr>
          <a:xfrm>
            <a:off x="1115316" y="5685251"/>
            <a:ext cx="6895364" cy="624069"/>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cxnSp>
        <p:nvCxnSpPr>
          <p:cNvPr id="21" name="直線コネクタ 20"/>
          <p:cNvCxnSpPr>
            <a:endCxn id="4" idx="1"/>
          </p:cNvCxnSpPr>
          <p:nvPr userDrawn="1"/>
        </p:nvCxnSpPr>
        <p:spPr>
          <a:xfrm>
            <a:off x="2969683" y="2420888"/>
            <a:ext cx="1566310" cy="91907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4535993" y="3236979"/>
            <a:ext cx="144028" cy="205963"/>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46" name="直線コネクタ 45"/>
          <p:cNvCxnSpPr>
            <a:endCxn id="4" idx="1"/>
          </p:cNvCxnSpPr>
          <p:nvPr userDrawn="1"/>
        </p:nvCxnSpPr>
        <p:spPr>
          <a:xfrm flipV="1">
            <a:off x="2159523" y="3339961"/>
            <a:ext cx="2376470" cy="6524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1371719" y="2785909"/>
            <a:ext cx="3164274" cy="55405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3162148" y="3339961"/>
            <a:ext cx="1373845" cy="100114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4680021" y="2321862"/>
            <a:ext cx="992458" cy="101809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4680021" y="1892830"/>
            <a:ext cx="2605220" cy="144713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4680021" y="3062935"/>
            <a:ext cx="2016399" cy="27702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4680021" y="3339963"/>
            <a:ext cx="3235345" cy="71310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4680022" y="3339960"/>
            <a:ext cx="1152227" cy="78956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3785897" y="1555075"/>
            <a:ext cx="1578260" cy="3532991"/>
          </a:xfrm>
          <a:blipFill>
            <a:blip r:embed="rId2"/>
            <a:stretch>
              <a:fillRect/>
            </a:stretch>
          </a:blipFill>
        </p:spPr>
        <p:txBody>
          <a:bodyPr/>
          <a:lstStyle/>
          <a:p>
            <a:pPr lvl="0"/>
            <a:r>
              <a:rPr lang="en-US" dirty="0"/>
              <a:t> </a:t>
            </a:r>
          </a:p>
        </p:txBody>
      </p:sp>
      <p:sp>
        <p:nvSpPr>
          <p:cNvPr id="28" name="図プレースホルダー 7"/>
          <p:cNvSpPr>
            <a:spLocks noGrp="1"/>
          </p:cNvSpPr>
          <p:nvPr>
            <p:ph type="pic" sz="quarter" idx="23" hasCustomPrompt="1"/>
          </p:nvPr>
        </p:nvSpPr>
        <p:spPr>
          <a:xfrm>
            <a:off x="4035203" y="1972366"/>
            <a:ext cx="1072801" cy="2560757"/>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3192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65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15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3869464" y="1988840"/>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9" name="図プレースホルダー 5"/>
          <p:cNvSpPr>
            <a:spLocks noGrp="1"/>
          </p:cNvSpPr>
          <p:nvPr>
            <p:ph type="pic" sz="quarter" idx="38" hasCustomPrompt="1"/>
          </p:nvPr>
        </p:nvSpPr>
        <p:spPr>
          <a:xfrm>
            <a:off x="4319553" y="2588907"/>
            <a:ext cx="504100" cy="672075"/>
          </a:xfrm>
        </p:spPr>
        <p:txBody>
          <a:bodyPr>
            <a:normAutofit/>
          </a:bodyPr>
          <a:lstStyle>
            <a:lvl1pPr>
              <a:defRPr sz="550"/>
            </a:lvl1pPr>
          </a:lstStyle>
          <a:p>
            <a:r>
              <a:rPr lang="en-US" dirty="0"/>
              <a:t>ICON</a:t>
            </a:r>
          </a:p>
        </p:txBody>
      </p:sp>
      <p:sp>
        <p:nvSpPr>
          <p:cNvPr id="10" name="円/楕円 9"/>
          <p:cNvSpPr/>
          <p:nvPr userDrawn="1"/>
        </p:nvSpPr>
        <p:spPr>
          <a:xfrm>
            <a:off x="2951679" y="3957059"/>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2" name="図プレースホルダー 5"/>
          <p:cNvSpPr>
            <a:spLocks noGrp="1"/>
          </p:cNvSpPr>
          <p:nvPr>
            <p:ph type="pic" sz="quarter" idx="39" hasCustomPrompt="1"/>
          </p:nvPr>
        </p:nvSpPr>
        <p:spPr>
          <a:xfrm>
            <a:off x="3401768" y="4557125"/>
            <a:ext cx="504100" cy="672075"/>
          </a:xfrm>
        </p:spPr>
        <p:txBody>
          <a:bodyPr>
            <a:normAutofit/>
          </a:bodyPr>
          <a:lstStyle>
            <a:lvl1pPr>
              <a:defRPr sz="550"/>
            </a:lvl1pPr>
          </a:lstStyle>
          <a:p>
            <a:r>
              <a:rPr lang="en-US" dirty="0"/>
              <a:t>ICON</a:t>
            </a:r>
          </a:p>
        </p:txBody>
      </p:sp>
      <p:sp>
        <p:nvSpPr>
          <p:cNvPr id="14" name="円/楕円 13"/>
          <p:cNvSpPr/>
          <p:nvPr userDrawn="1"/>
        </p:nvSpPr>
        <p:spPr>
          <a:xfrm>
            <a:off x="4752035" y="3957059"/>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5" name="図プレースホルダー 5"/>
          <p:cNvSpPr>
            <a:spLocks noGrp="1"/>
          </p:cNvSpPr>
          <p:nvPr>
            <p:ph type="pic" sz="quarter" idx="40" hasCustomPrompt="1"/>
          </p:nvPr>
        </p:nvSpPr>
        <p:spPr>
          <a:xfrm>
            <a:off x="5202124" y="4557125"/>
            <a:ext cx="504100" cy="672075"/>
          </a:xfrm>
        </p:spPr>
        <p:txBody>
          <a:bodyPr>
            <a:normAutofit/>
          </a:bodyPr>
          <a:lstStyle>
            <a:lvl1pPr>
              <a:defRPr sz="550"/>
            </a:lvl1pPr>
          </a:lstStyle>
          <a:p>
            <a:r>
              <a:rPr lang="en-US" dirty="0"/>
              <a:t>ICON</a:t>
            </a:r>
          </a:p>
        </p:txBody>
      </p:sp>
      <p:sp>
        <p:nvSpPr>
          <p:cNvPr id="16" name="テキスト プレースホルダー 11"/>
          <p:cNvSpPr>
            <a:spLocks noGrp="1"/>
          </p:cNvSpPr>
          <p:nvPr>
            <p:ph type="body" sz="quarter" idx="14" hasCustomPrompt="1"/>
          </p:nvPr>
        </p:nvSpPr>
        <p:spPr>
          <a:xfrm>
            <a:off x="5544192" y="1556792"/>
            <a:ext cx="2160427"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5544192" y="1988840"/>
            <a:ext cx="2160427" cy="1247585"/>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41" hasCustomPrompt="1"/>
          </p:nvPr>
        </p:nvSpPr>
        <p:spPr>
          <a:xfrm>
            <a:off x="6552392" y="4139871"/>
            <a:ext cx="2160427"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2" hasCustomPrompt="1"/>
          </p:nvPr>
        </p:nvSpPr>
        <p:spPr>
          <a:xfrm>
            <a:off x="6552392" y="4571919"/>
            <a:ext cx="2160427" cy="1247585"/>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43" hasCustomPrompt="1"/>
          </p:nvPr>
        </p:nvSpPr>
        <p:spPr>
          <a:xfrm>
            <a:off x="503195" y="3285538"/>
            <a:ext cx="2160427"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44" hasCustomPrompt="1"/>
          </p:nvPr>
        </p:nvSpPr>
        <p:spPr>
          <a:xfrm>
            <a:off x="503195" y="3717586"/>
            <a:ext cx="2160427" cy="1247585"/>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cxnSp>
        <p:nvCxnSpPr>
          <p:cNvPr id="24" name="直線コネクタ 23"/>
          <p:cNvCxnSpPr/>
          <p:nvPr userDrawn="1"/>
        </p:nvCxnSpPr>
        <p:spPr>
          <a:xfrm>
            <a:off x="359166" y="3717032"/>
            <a:ext cx="2304456"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2663622" y="3717032"/>
            <a:ext cx="493709" cy="51420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5544192" y="1988840"/>
            <a:ext cx="2434485" cy="3286"/>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5068090" y="1992126"/>
            <a:ext cx="476102" cy="27089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6156313" y="4576088"/>
            <a:ext cx="396078" cy="31707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6552392" y="4576088"/>
            <a:ext cx="237647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2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1151323" y="1797100"/>
            <a:ext cx="3096613"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151323" y="2228867"/>
            <a:ext cx="3096613" cy="1440160"/>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395173" y="1796819"/>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図プレースホルダー 5"/>
          <p:cNvSpPr>
            <a:spLocks noGrp="1"/>
          </p:cNvSpPr>
          <p:nvPr>
            <p:ph type="pic" sz="quarter" idx="39" hasCustomPrompt="1"/>
          </p:nvPr>
        </p:nvSpPr>
        <p:spPr>
          <a:xfrm>
            <a:off x="558049" y="2000842"/>
            <a:ext cx="315062" cy="420047"/>
          </a:xfrm>
        </p:spPr>
        <p:txBody>
          <a:bodyPr>
            <a:normAutofit/>
          </a:bodyPr>
          <a:lstStyle>
            <a:lvl1pPr>
              <a:defRPr sz="550"/>
            </a:lvl1pPr>
          </a:lstStyle>
          <a:p>
            <a:r>
              <a:rPr lang="en-US" dirty="0"/>
              <a:t>ICON</a:t>
            </a:r>
          </a:p>
        </p:txBody>
      </p:sp>
      <p:cxnSp>
        <p:nvCxnSpPr>
          <p:cNvPr id="30" name="直線コネクタ 29"/>
          <p:cNvCxnSpPr>
            <a:endCxn id="25" idx="6"/>
          </p:cNvCxnSpPr>
          <p:nvPr userDrawn="1"/>
        </p:nvCxnSpPr>
        <p:spPr>
          <a:xfrm flipH="1">
            <a:off x="1025298" y="2216865"/>
            <a:ext cx="343868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1151323" y="4101355"/>
            <a:ext cx="3096613"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1" hasCustomPrompt="1"/>
          </p:nvPr>
        </p:nvSpPr>
        <p:spPr>
          <a:xfrm>
            <a:off x="1151323" y="4533123"/>
            <a:ext cx="3096613" cy="1440160"/>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34" name="円/楕円 33"/>
          <p:cNvSpPr/>
          <p:nvPr userDrawn="1"/>
        </p:nvSpPr>
        <p:spPr>
          <a:xfrm>
            <a:off x="395173" y="4101074"/>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5" name="図プレースホルダー 5"/>
          <p:cNvSpPr>
            <a:spLocks noGrp="1"/>
          </p:cNvSpPr>
          <p:nvPr>
            <p:ph type="pic" sz="quarter" idx="42" hasCustomPrompt="1"/>
          </p:nvPr>
        </p:nvSpPr>
        <p:spPr>
          <a:xfrm>
            <a:off x="558049" y="4305097"/>
            <a:ext cx="315062" cy="420047"/>
          </a:xfrm>
        </p:spPr>
        <p:txBody>
          <a:bodyPr>
            <a:normAutofit/>
          </a:bodyPr>
          <a:lstStyle>
            <a:lvl1pPr>
              <a:defRPr sz="550"/>
            </a:lvl1pPr>
          </a:lstStyle>
          <a:p>
            <a:r>
              <a:rPr lang="en-US" dirty="0"/>
              <a:t>ICON</a:t>
            </a:r>
          </a:p>
        </p:txBody>
      </p:sp>
      <p:cxnSp>
        <p:nvCxnSpPr>
          <p:cNvPr id="37" name="直線コネクタ 36"/>
          <p:cNvCxnSpPr>
            <a:endCxn id="34" idx="6"/>
          </p:cNvCxnSpPr>
          <p:nvPr userDrawn="1"/>
        </p:nvCxnSpPr>
        <p:spPr>
          <a:xfrm flipH="1">
            <a:off x="1025298" y="4521121"/>
            <a:ext cx="343868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5472178" y="1749095"/>
            <a:ext cx="3096613"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4" hasCustomPrompt="1"/>
          </p:nvPr>
        </p:nvSpPr>
        <p:spPr>
          <a:xfrm>
            <a:off x="5472178" y="2180862"/>
            <a:ext cx="3096613" cy="1440160"/>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4716028" y="1748814"/>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2" name="図プレースホルダー 5"/>
          <p:cNvSpPr>
            <a:spLocks noGrp="1"/>
          </p:cNvSpPr>
          <p:nvPr>
            <p:ph type="pic" sz="quarter" idx="45" hasCustomPrompt="1"/>
          </p:nvPr>
        </p:nvSpPr>
        <p:spPr>
          <a:xfrm>
            <a:off x="4878424" y="1952837"/>
            <a:ext cx="315062" cy="420047"/>
          </a:xfrm>
        </p:spPr>
        <p:txBody>
          <a:bodyPr>
            <a:normAutofit/>
          </a:bodyPr>
          <a:lstStyle>
            <a:lvl1pPr>
              <a:defRPr sz="550"/>
            </a:lvl1pPr>
          </a:lstStyle>
          <a:p>
            <a:r>
              <a:rPr lang="en-US" dirty="0"/>
              <a:t>ICON</a:t>
            </a:r>
          </a:p>
        </p:txBody>
      </p:sp>
      <p:cxnSp>
        <p:nvCxnSpPr>
          <p:cNvPr id="43" name="直線コネクタ 42"/>
          <p:cNvCxnSpPr>
            <a:endCxn id="41" idx="6"/>
          </p:cNvCxnSpPr>
          <p:nvPr userDrawn="1"/>
        </p:nvCxnSpPr>
        <p:spPr>
          <a:xfrm flipH="1">
            <a:off x="5346153" y="2168860"/>
            <a:ext cx="343868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5472178" y="4053350"/>
            <a:ext cx="3096613"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7" hasCustomPrompt="1"/>
          </p:nvPr>
        </p:nvSpPr>
        <p:spPr>
          <a:xfrm>
            <a:off x="5472178" y="4485117"/>
            <a:ext cx="3096613" cy="1440160"/>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4716028" y="4053069"/>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7" name="図プレースホルダー 5"/>
          <p:cNvSpPr>
            <a:spLocks noGrp="1"/>
          </p:cNvSpPr>
          <p:nvPr>
            <p:ph type="pic" sz="quarter" idx="48" hasCustomPrompt="1"/>
          </p:nvPr>
        </p:nvSpPr>
        <p:spPr>
          <a:xfrm>
            <a:off x="4878424" y="4257092"/>
            <a:ext cx="315062" cy="420047"/>
          </a:xfrm>
        </p:spPr>
        <p:txBody>
          <a:bodyPr>
            <a:normAutofit/>
          </a:bodyPr>
          <a:lstStyle>
            <a:lvl1pPr>
              <a:defRPr sz="550"/>
            </a:lvl1pPr>
          </a:lstStyle>
          <a:p>
            <a:r>
              <a:rPr lang="en-US" dirty="0"/>
              <a:t>ICON</a:t>
            </a:r>
          </a:p>
        </p:txBody>
      </p:sp>
      <p:cxnSp>
        <p:nvCxnSpPr>
          <p:cNvPr id="48" name="直線コネクタ 47"/>
          <p:cNvCxnSpPr>
            <a:endCxn id="46" idx="6"/>
          </p:cNvCxnSpPr>
          <p:nvPr userDrawn="1"/>
        </p:nvCxnSpPr>
        <p:spPr>
          <a:xfrm flipH="1">
            <a:off x="5346153" y="4473115"/>
            <a:ext cx="343868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0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863266" y="1845105"/>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863266" y="2276873"/>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26" name="図プレースホルダー 5"/>
          <p:cNvSpPr>
            <a:spLocks noGrp="1"/>
          </p:cNvSpPr>
          <p:nvPr>
            <p:ph type="pic" sz="quarter" idx="39" hasCustomPrompt="1"/>
          </p:nvPr>
        </p:nvSpPr>
        <p:spPr>
          <a:xfrm>
            <a:off x="467188" y="1796819"/>
            <a:ext cx="405923" cy="541184"/>
          </a:xfrm>
        </p:spPr>
        <p:txBody>
          <a:bodyPr>
            <a:normAutofit/>
          </a:bodyPr>
          <a:lstStyle>
            <a:lvl1pPr>
              <a:defRPr sz="550"/>
            </a:lvl1pPr>
          </a:lstStyle>
          <a:p>
            <a:r>
              <a:rPr lang="en-US" dirty="0"/>
              <a:t>ICON</a:t>
            </a:r>
          </a:p>
        </p:txBody>
      </p:sp>
      <p:sp>
        <p:nvSpPr>
          <p:cNvPr id="54" name="テキスト プレースホルダー 11"/>
          <p:cNvSpPr>
            <a:spLocks noGrp="1"/>
          </p:cNvSpPr>
          <p:nvPr>
            <p:ph type="body" sz="quarter" idx="40" hasCustomPrompt="1"/>
          </p:nvPr>
        </p:nvSpPr>
        <p:spPr>
          <a:xfrm>
            <a:off x="3635815" y="1845105"/>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41" hasCustomPrompt="1"/>
          </p:nvPr>
        </p:nvSpPr>
        <p:spPr>
          <a:xfrm>
            <a:off x="3635815" y="2276872"/>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56" name="図プレースホルダー 5"/>
          <p:cNvSpPr>
            <a:spLocks noGrp="1"/>
          </p:cNvSpPr>
          <p:nvPr>
            <p:ph type="pic" sz="quarter" idx="42" hasCustomPrompt="1"/>
          </p:nvPr>
        </p:nvSpPr>
        <p:spPr>
          <a:xfrm>
            <a:off x="3239736" y="1796818"/>
            <a:ext cx="405923" cy="541184"/>
          </a:xfrm>
        </p:spPr>
        <p:txBody>
          <a:bodyPr>
            <a:normAutofit/>
          </a:bodyPr>
          <a:lstStyle>
            <a:lvl1pPr>
              <a:defRPr sz="550"/>
            </a:lvl1pPr>
          </a:lstStyle>
          <a:p>
            <a:r>
              <a:rPr lang="en-US" dirty="0"/>
              <a:t>ICON</a:t>
            </a:r>
          </a:p>
        </p:txBody>
      </p:sp>
      <p:sp>
        <p:nvSpPr>
          <p:cNvPr id="57" name="テキスト プレースホルダー 11"/>
          <p:cNvSpPr>
            <a:spLocks noGrp="1"/>
          </p:cNvSpPr>
          <p:nvPr>
            <p:ph type="body" sz="quarter" idx="43" hasCustomPrompt="1"/>
          </p:nvPr>
        </p:nvSpPr>
        <p:spPr>
          <a:xfrm>
            <a:off x="6408363" y="1845105"/>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44" hasCustomPrompt="1"/>
          </p:nvPr>
        </p:nvSpPr>
        <p:spPr>
          <a:xfrm>
            <a:off x="6408363" y="2276872"/>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59" name="図プレースホルダー 5"/>
          <p:cNvSpPr>
            <a:spLocks noGrp="1"/>
          </p:cNvSpPr>
          <p:nvPr>
            <p:ph type="pic" sz="quarter" idx="45" hasCustomPrompt="1"/>
          </p:nvPr>
        </p:nvSpPr>
        <p:spPr>
          <a:xfrm>
            <a:off x="6012285" y="1796818"/>
            <a:ext cx="405923" cy="541184"/>
          </a:xfrm>
        </p:spPr>
        <p:txBody>
          <a:bodyPr>
            <a:normAutofit/>
          </a:bodyPr>
          <a:lstStyle>
            <a:lvl1pPr>
              <a:defRPr sz="550"/>
            </a:lvl1pPr>
          </a:lstStyle>
          <a:p>
            <a:r>
              <a:rPr lang="en-US" dirty="0"/>
              <a:t>ICON</a:t>
            </a:r>
          </a:p>
        </p:txBody>
      </p:sp>
      <p:sp>
        <p:nvSpPr>
          <p:cNvPr id="60" name="テキスト プレースホルダー 11"/>
          <p:cNvSpPr>
            <a:spLocks noGrp="1"/>
          </p:cNvSpPr>
          <p:nvPr>
            <p:ph type="body" sz="quarter" idx="46" hasCustomPrompt="1"/>
          </p:nvPr>
        </p:nvSpPr>
        <p:spPr>
          <a:xfrm>
            <a:off x="863266" y="4053350"/>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47" hasCustomPrompt="1"/>
          </p:nvPr>
        </p:nvSpPr>
        <p:spPr>
          <a:xfrm>
            <a:off x="863266" y="4485117"/>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62" name="図プレースホルダー 5"/>
          <p:cNvSpPr>
            <a:spLocks noGrp="1"/>
          </p:cNvSpPr>
          <p:nvPr>
            <p:ph type="pic" sz="quarter" idx="48" hasCustomPrompt="1"/>
          </p:nvPr>
        </p:nvSpPr>
        <p:spPr>
          <a:xfrm>
            <a:off x="467188" y="4005063"/>
            <a:ext cx="405923" cy="541184"/>
          </a:xfrm>
        </p:spPr>
        <p:txBody>
          <a:bodyPr>
            <a:normAutofit/>
          </a:bodyPr>
          <a:lstStyle>
            <a:lvl1pPr>
              <a:defRPr sz="550"/>
            </a:lvl1pPr>
          </a:lstStyle>
          <a:p>
            <a:r>
              <a:rPr lang="en-US" dirty="0"/>
              <a:t>ICON</a:t>
            </a:r>
          </a:p>
        </p:txBody>
      </p:sp>
      <p:sp>
        <p:nvSpPr>
          <p:cNvPr id="63" name="テキスト プレースホルダー 11"/>
          <p:cNvSpPr>
            <a:spLocks noGrp="1"/>
          </p:cNvSpPr>
          <p:nvPr>
            <p:ph type="body" sz="quarter" idx="49" hasCustomPrompt="1"/>
          </p:nvPr>
        </p:nvSpPr>
        <p:spPr>
          <a:xfrm>
            <a:off x="3635815" y="4053349"/>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50" hasCustomPrompt="1"/>
          </p:nvPr>
        </p:nvSpPr>
        <p:spPr>
          <a:xfrm>
            <a:off x="3635815" y="4485117"/>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65" name="図プレースホルダー 5"/>
          <p:cNvSpPr>
            <a:spLocks noGrp="1"/>
          </p:cNvSpPr>
          <p:nvPr>
            <p:ph type="pic" sz="quarter" idx="51" hasCustomPrompt="1"/>
          </p:nvPr>
        </p:nvSpPr>
        <p:spPr>
          <a:xfrm>
            <a:off x="3239736" y="4005063"/>
            <a:ext cx="405923" cy="541184"/>
          </a:xfrm>
        </p:spPr>
        <p:txBody>
          <a:bodyPr>
            <a:normAutofit/>
          </a:bodyPr>
          <a:lstStyle>
            <a:lvl1pPr>
              <a:defRPr sz="550"/>
            </a:lvl1pPr>
          </a:lstStyle>
          <a:p>
            <a:r>
              <a:rPr lang="en-US" dirty="0"/>
              <a:t>ICON</a:t>
            </a:r>
          </a:p>
        </p:txBody>
      </p:sp>
      <p:sp>
        <p:nvSpPr>
          <p:cNvPr id="66" name="テキスト プレースホルダー 11"/>
          <p:cNvSpPr>
            <a:spLocks noGrp="1"/>
          </p:cNvSpPr>
          <p:nvPr>
            <p:ph type="body" sz="quarter" idx="52" hasCustomPrompt="1"/>
          </p:nvPr>
        </p:nvSpPr>
        <p:spPr>
          <a:xfrm>
            <a:off x="6408363" y="4053349"/>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67" name="テキスト プレースホルダー 11"/>
          <p:cNvSpPr>
            <a:spLocks noGrp="1"/>
          </p:cNvSpPr>
          <p:nvPr>
            <p:ph type="body" sz="quarter" idx="53" hasCustomPrompt="1"/>
          </p:nvPr>
        </p:nvSpPr>
        <p:spPr>
          <a:xfrm>
            <a:off x="6408363" y="4485117"/>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68" name="図プレースホルダー 5"/>
          <p:cNvSpPr>
            <a:spLocks noGrp="1"/>
          </p:cNvSpPr>
          <p:nvPr>
            <p:ph type="pic" sz="quarter" idx="54" hasCustomPrompt="1"/>
          </p:nvPr>
        </p:nvSpPr>
        <p:spPr>
          <a:xfrm>
            <a:off x="6012285" y="4005063"/>
            <a:ext cx="405923" cy="541184"/>
          </a:xfrm>
        </p:spPr>
        <p:txBody>
          <a:bodyPr>
            <a:normAutofit/>
          </a:bodyPr>
          <a:lstStyle>
            <a:lvl1pPr>
              <a:defRPr sz="550"/>
            </a:lvl1pPr>
          </a:lstStyle>
          <a:p>
            <a:r>
              <a:rPr lang="en-US" dirty="0"/>
              <a:t>ICON</a:t>
            </a:r>
          </a:p>
        </p:txBody>
      </p:sp>
    </p:spTree>
    <p:extLst>
      <p:ext uri="{BB962C8B-B14F-4D97-AF65-F5344CB8AC3E}">
        <p14:creationId xmlns:p14="http://schemas.microsoft.com/office/powerpoint/2010/main" val="246261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8" name="テキスト プレースホルダー 11"/>
          <p:cNvSpPr>
            <a:spLocks noGrp="1"/>
          </p:cNvSpPr>
          <p:nvPr>
            <p:ph type="body" sz="quarter" idx="15" hasCustomPrompt="1"/>
          </p:nvPr>
        </p:nvSpPr>
        <p:spPr>
          <a:xfrm>
            <a:off x="4175921" y="1556792"/>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3527793" y="1604797"/>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図プレースホルダー 5"/>
          <p:cNvSpPr>
            <a:spLocks noGrp="1"/>
          </p:cNvSpPr>
          <p:nvPr>
            <p:ph type="pic" sz="quarter" idx="39" hasCustomPrompt="1"/>
          </p:nvPr>
        </p:nvSpPr>
        <p:spPr>
          <a:xfrm>
            <a:off x="3671822" y="1796818"/>
            <a:ext cx="288057" cy="384043"/>
          </a:xfrm>
        </p:spPr>
        <p:txBody>
          <a:bodyPr>
            <a:normAutofit/>
          </a:bodyPr>
          <a:lstStyle>
            <a:lvl1pPr>
              <a:defRPr sz="550"/>
            </a:lvl1pPr>
          </a:lstStyle>
          <a:p>
            <a:r>
              <a:rPr lang="en-US" dirty="0"/>
              <a:t>ICON</a:t>
            </a:r>
          </a:p>
        </p:txBody>
      </p:sp>
      <p:sp>
        <p:nvSpPr>
          <p:cNvPr id="27" name="テキスト プレースホルダー 11"/>
          <p:cNvSpPr>
            <a:spLocks noGrp="1"/>
          </p:cNvSpPr>
          <p:nvPr>
            <p:ph type="body" sz="quarter" idx="40" hasCustomPrompt="1"/>
          </p:nvPr>
        </p:nvSpPr>
        <p:spPr>
          <a:xfrm>
            <a:off x="4175921" y="2516899"/>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28" name="円/楕円 27"/>
          <p:cNvSpPr/>
          <p:nvPr userDrawn="1"/>
        </p:nvSpPr>
        <p:spPr>
          <a:xfrm>
            <a:off x="3527793" y="2564904"/>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9" name="図プレースホルダー 5"/>
          <p:cNvSpPr>
            <a:spLocks noGrp="1"/>
          </p:cNvSpPr>
          <p:nvPr>
            <p:ph type="pic" sz="quarter" idx="41" hasCustomPrompt="1"/>
          </p:nvPr>
        </p:nvSpPr>
        <p:spPr>
          <a:xfrm>
            <a:off x="3671822" y="2756925"/>
            <a:ext cx="288057" cy="384043"/>
          </a:xfrm>
        </p:spPr>
        <p:txBody>
          <a:bodyPr>
            <a:normAutofit/>
          </a:bodyPr>
          <a:lstStyle>
            <a:lvl1pPr>
              <a:defRPr sz="550"/>
            </a:lvl1pPr>
          </a:lstStyle>
          <a:p>
            <a:r>
              <a:rPr lang="en-US" dirty="0"/>
              <a:t>ICON</a:t>
            </a:r>
          </a:p>
        </p:txBody>
      </p:sp>
      <p:sp>
        <p:nvSpPr>
          <p:cNvPr id="33" name="テキスト プレースホルダー 11"/>
          <p:cNvSpPr>
            <a:spLocks noGrp="1"/>
          </p:cNvSpPr>
          <p:nvPr>
            <p:ph type="body" sz="quarter" idx="42" hasCustomPrompt="1"/>
          </p:nvPr>
        </p:nvSpPr>
        <p:spPr>
          <a:xfrm>
            <a:off x="4175921" y="3477006"/>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3527793" y="3525011"/>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9" name="図プレースホルダー 5"/>
          <p:cNvSpPr>
            <a:spLocks noGrp="1"/>
          </p:cNvSpPr>
          <p:nvPr>
            <p:ph type="pic" sz="quarter" idx="43" hasCustomPrompt="1"/>
          </p:nvPr>
        </p:nvSpPr>
        <p:spPr>
          <a:xfrm>
            <a:off x="3671822" y="3717032"/>
            <a:ext cx="288057" cy="384043"/>
          </a:xfrm>
        </p:spPr>
        <p:txBody>
          <a:bodyPr>
            <a:normAutofit/>
          </a:bodyPr>
          <a:lstStyle>
            <a:lvl1pPr>
              <a:defRPr sz="550"/>
            </a:lvl1pPr>
          </a:lstStyle>
          <a:p>
            <a:r>
              <a:rPr lang="en-US" dirty="0"/>
              <a:t>ICON</a:t>
            </a:r>
          </a:p>
        </p:txBody>
      </p:sp>
      <p:sp>
        <p:nvSpPr>
          <p:cNvPr id="49" name="テキスト プレースホルダー 11"/>
          <p:cNvSpPr>
            <a:spLocks noGrp="1"/>
          </p:cNvSpPr>
          <p:nvPr>
            <p:ph type="body" sz="quarter" idx="44" hasCustomPrompt="1"/>
          </p:nvPr>
        </p:nvSpPr>
        <p:spPr>
          <a:xfrm>
            <a:off x="4175921" y="4437112"/>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50" name="円/楕円 49"/>
          <p:cNvSpPr/>
          <p:nvPr userDrawn="1"/>
        </p:nvSpPr>
        <p:spPr>
          <a:xfrm>
            <a:off x="3527793" y="4485118"/>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1" name="図プレースホルダー 5"/>
          <p:cNvSpPr>
            <a:spLocks noGrp="1"/>
          </p:cNvSpPr>
          <p:nvPr>
            <p:ph type="pic" sz="quarter" idx="45" hasCustomPrompt="1"/>
          </p:nvPr>
        </p:nvSpPr>
        <p:spPr>
          <a:xfrm>
            <a:off x="3671822" y="4677139"/>
            <a:ext cx="288057" cy="384043"/>
          </a:xfrm>
        </p:spPr>
        <p:txBody>
          <a:bodyPr>
            <a:normAutofit/>
          </a:bodyPr>
          <a:lstStyle>
            <a:lvl1pPr>
              <a:defRPr sz="550"/>
            </a:lvl1pPr>
          </a:lstStyle>
          <a:p>
            <a:r>
              <a:rPr lang="en-US" dirty="0"/>
              <a:t>ICON</a:t>
            </a:r>
          </a:p>
        </p:txBody>
      </p:sp>
      <p:sp>
        <p:nvSpPr>
          <p:cNvPr id="52" name="テキスト プレースホルダー 11"/>
          <p:cNvSpPr>
            <a:spLocks noGrp="1"/>
          </p:cNvSpPr>
          <p:nvPr>
            <p:ph type="body" sz="quarter" idx="46" hasCustomPrompt="1"/>
          </p:nvPr>
        </p:nvSpPr>
        <p:spPr>
          <a:xfrm>
            <a:off x="4175921" y="5397219"/>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53" name="円/楕円 52"/>
          <p:cNvSpPr/>
          <p:nvPr userDrawn="1"/>
        </p:nvSpPr>
        <p:spPr>
          <a:xfrm>
            <a:off x="3527793" y="5445224"/>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4" name="図プレースホルダー 5"/>
          <p:cNvSpPr>
            <a:spLocks noGrp="1"/>
          </p:cNvSpPr>
          <p:nvPr>
            <p:ph type="pic" sz="quarter" idx="47" hasCustomPrompt="1"/>
          </p:nvPr>
        </p:nvSpPr>
        <p:spPr>
          <a:xfrm>
            <a:off x="3671822" y="5637245"/>
            <a:ext cx="288057" cy="384043"/>
          </a:xfrm>
        </p:spPr>
        <p:txBody>
          <a:bodyPr>
            <a:normAutofit/>
          </a:bodyPr>
          <a:lstStyle>
            <a:lvl1pPr>
              <a:defRPr sz="550"/>
            </a:lvl1pPr>
          </a:lstStyle>
          <a:p>
            <a:r>
              <a:rPr lang="en-US" dirty="0"/>
              <a:t>ICON</a:t>
            </a:r>
          </a:p>
        </p:txBody>
      </p:sp>
      <p:sp>
        <p:nvSpPr>
          <p:cNvPr id="55" name="テキスト プレースホルダー 11"/>
          <p:cNvSpPr>
            <a:spLocks noGrp="1"/>
          </p:cNvSpPr>
          <p:nvPr>
            <p:ph type="body" sz="quarter" idx="14" hasCustomPrompt="1"/>
          </p:nvPr>
        </p:nvSpPr>
        <p:spPr>
          <a:xfrm>
            <a:off x="431181" y="1796819"/>
            <a:ext cx="2988591" cy="4080453"/>
          </a:xfrm>
        </p:spPr>
        <p:txBody>
          <a:bodyPr anchor="ctr">
            <a:noAutofit/>
          </a:bodyPr>
          <a:lstStyle>
            <a:lvl1pPr>
              <a:lnSpc>
                <a:spcPts val="3000"/>
              </a:lnSpc>
              <a:defRPr sz="3300">
                <a:solidFill>
                  <a:schemeClr val="bg1"/>
                </a:solidFill>
                <a:latin typeface="+mj-lt"/>
              </a:defRPr>
            </a:lvl1pPr>
          </a:lstStyle>
          <a:p>
            <a:pPr lvl="0"/>
            <a:r>
              <a:rPr lang="en-US" altLang="ja-JP" dirty="0"/>
              <a:t>Text Here</a:t>
            </a:r>
          </a:p>
        </p:txBody>
      </p:sp>
    </p:spTree>
    <p:extLst>
      <p:ext uri="{BB962C8B-B14F-4D97-AF65-F5344CB8AC3E}">
        <p14:creationId xmlns:p14="http://schemas.microsoft.com/office/powerpoint/2010/main" val="3126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550"/>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300"/>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050"/>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800"/>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1961553" y="2732923"/>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9" name="図プレースホルダー 5"/>
          <p:cNvSpPr>
            <a:spLocks noGrp="1"/>
          </p:cNvSpPr>
          <p:nvPr>
            <p:ph type="pic" sz="quarter" idx="45" hasCustomPrompt="1"/>
          </p:nvPr>
        </p:nvSpPr>
        <p:spPr>
          <a:xfrm>
            <a:off x="2124429" y="2936946"/>
            <a:ext cx="315062" cy="420047"/>
          </a:xfrm>
        </p:spPr>
        <p:txBody>
          <a:bodyPr>
            <a:normAutofit/>
          </a:bodyPr>
          <a:lstStyle>
            <a:lvl1pPr>
              <a:defRPr sz="550"/>
            </a:lvl1pPr>
          </a:lstStyle>
          <a:p>
            <a:r>
              <a:rPr lang="en-US" dirty="0"/>
              <a:t>ICON</a:t>
            </a:r>
          </a:p>
        </p:txBody>
      </p:sp>
      <p:sp>
        <p:nvSpPr>
          <p:cNvPr id="12" name="テキスト プレースホルダー 7"/>
          <p:cNvSpPr>
            <a:spLocks noGrp="1"/>
          </p:cNvSpPr>
          <p:nvPr>
            <p:ph type="body" sz="quarter" idx="28" hasCustomPrompt="1"/>
          </p:nvPr>
        </p:nvSpPr>
        <p:spPr>
          <a:xfrm>
            <a:off x="665297" y="2732923"/>
            <a:ext cx="630055" cy="84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14" name="直線コネクタ 13"/>
          <p:cNvCxnSpPr>
            <a:stCxn id="12" idx="6"/>
            <a:endCxn id="8" idx="2"/>
          </p:cNvCxnSpPr>
          <p:nvPr userDrawn="1"/>
        </p:nvCxnSpPr>
        <p:spPr>
          <a:xfrm>
            <a:off x="1295351" y="3152923"/>
            <a:ext cx="666202"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2591678" y="3152923"/>
            <a:ext cx="66755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3259237" y="273287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2" name="図プレースホルダー 5"/>
          <p:cNvSpPr>
            <a:spLocks noGrp="1"/>
          </p:cNvSpPr>
          <p:nvPr>
            <p:ph type="pic" sz="quarter" idx="46" hasCustomPrompt="1"/>
          </p:nvPr>
        </p:nvSpPr>
        <p:spPr>
          <a:xfrm>
            <a:off x="3422112" y="2936899"/>
            <a:ext cx="315062" cy="420047"/>
          </a:xfrm>
        </p:spPr>
        <p:txBody>
          <a:bodyPr>
            <a:normAutofit/>
          </a:bodyPr>
          <a:lstStyle>
            <a:lvl1pPr>
              <a:defRPr sz="550"/>
            </a:lvl1pPr>
          </a:lstStyle>
          <a:p>
            <a:r>
              <a:rPr lang="en-US" dirty="0"/>
              <a:t>ICON</a:t>
            </a:r>
          </a:p>
        </p:txBody>
      </p:sp>
      <p:cxnSp>
        <p:nvCxnSpPr>
          <p:cNvPr id="24" name="直線コネクタ 23"/>
          <p:cNvCxnSpPr>
            <a:stCxn id="21" idx="6"/>
            <a:endCxn id="25" idx="2"/>
          </p:cNvCxnSpPr>
          <p:nvPr userDrawn="1"/>
        </p:nvCxnSpPr>
        <p:spPr>
          <a:xfrm>
            <a:off x="3889362" y="3152923"/>
            <a:ext cx="68413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4573497" y="273287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図プレースホルダー 5"/>
          <p:cNvSpPr>
            <a:spLocks noGrp="1"/>
          </p:cNvSpPr>
          <p:nvPr>
            <p:ph type="pic" sz="quarter" idx="47" hasCustomPrompt="1"/>
          </p:nvPr>
        </p:nvSpPr>
        <p:spPr>
          <a:xfrm>
            <a:off x="4736372" y="2936899"/>
            <a:ext cx="315062" cy="420047"/>
          </a:xfrm>
        </p:spPr>
        <p:txBody>
          <a:bodyPr>
            <a:normAutofit/>
          </a:bodyPr>
          <a:lstStyle>
            <a:lvl1pPr>
              <a:defRPr sz="550"/>
            </a:lvl1pPr>
          </a:lstStyle>
          <a:p>
            <a:r>
              <a:rPr lang="en-US" dirty="0"/>
              <a:t>ICON</a:t>
            </a:r>
          </a:p>
        </p:txBody>
      </p:sp>
      <p:cxnSp>
        <p:nvCxnSpPr>
          <p:cNvPr id="30" name="直線コネクタ 29"/>
          <p:cNvCxnSpPr>
            <a:stCxn id="25" idx="6"/>
            <a:endCxn id="31" idx="2"/>
          </p:cNvCxnSpPr>
          <p:nvPr userDrawn="1"/>
        </p:nvCxnSpPr>
        <p:spPr>
          <a:xfrm flipV="1">
            <a:off x="5203622" y="3147329"/>
            <a:ext cx="682708" cy="559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5886330" y="2727282"/>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2" name="図プレースホルダー 5"/>
          <p:cNvSpPr>
            <a:spLocks noGrp="1"/>
          </p:cNvSpPr>
          <p:nvPr>
            <p:ph type="pic" sz="quarter" idx="48" hasCustomPrompt="1"/>
          </p:nvPr>
        </p:nvSpPr>
        <p:spPr>
          <a:xfrm>
            <a:off x="6049205" y="2931305"/>
            <a:ext cx="315062" cy="420047"/>
          </a:xfrm>
        </p:spPr>
        <p:txBody>
          <a:bodyPr>
            <a:normAutofit/>
          </a:bodyPr>
          <a:lstStyle>
            <a:lvl1pPr>
              <a:defRPr sz="550"/>
            </a:lvl1pPr>
          </a:lstStyle>
          <a:p>
            <a:r>
              <a:rPr lang="en-US" dirty="0"/>
              <a:t>ICON</a:t>
            </a:r>
          </a:p>
        </p:txBody>
      </p:sp>
      <p:sp>
        <p:nvSpPr>
          <p:cNvPr id="34" name="円/楕円 33"/>
          <p:cNvSpPr/>
          <p:nvPr userDrawn="1"/>
        </p:nvSpPr>
        <p:spPr>
          <a:xfrm>
            <a:off x="2645688" y="4058710"/>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5" name="図プレースホルダー 5"/>
          <p:cNvSpPr>
            <a:spLocks noGrp="1"/>
          </p:cNvSpPr>
          <p:nvPr>
            <p:ph type="pic" sz="quarter" idx="49" hasCustomPrompt="1"/>
          </p:nvPr>
        </p:nvSpPr>
        <p:spPr>
          <a:xfrm>
            <a:off x="2808564" y="4262733"/>
            <a:ext cx="315062" cy="420047"/>
          </a:xfrm>
        </p:spPr>
        <p:txBody>
          <a:bodyPr>
            <a:normAutofit/>
          </a:bodyPr>
          <a:lstStyle>
            <a:lvl1pPr>
              <a:defRPr sz="550"/>
            </a:lvl1pPr>
          </a:lstStyle>
          <a:p>
            <a:r>
              <a:rPr lang="en-US" dirty="0"/>
              <a:t>ICON</a:t>
            </a:r>
          </a:p>
        </p:txBody>
      </p:sp>
      <p:cxnSp>
        <p:nvCxnSpPr>
          <p:cNvPr id="36" name="直線コネクタ 35"/>
          <p:cNvCxnSpPr>
            <a:stCxn id="34" idx="6"/>
            <a:endCxn id="37" idx="2"/>
          </p:cNvCxnSpPr>
          <p:nvPr userDrawn="1"/>
        </p:nvCxnSpPr>
        <p:spPr>
          <a:xfrm flipV="1">
            <a:off x="3275813" y="4478710"/>
            <a:ext cx="66755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3943372" y="4058664"/>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8" name="図プレースホルダー 5"/>
          <p:cNvSpPr>
            <a:spLocks noGrp="1"/>
          </p:cNvSpPr>
          <p:nvPr>
            <p:ph type="pic" sz="quarter" idx="50" hasCustomPrompt="1"/>
          </p:nvPr>
        </p:nvSpPr>
        <p:spPr>
          <a:xfrm>
            <a:off x="4106248" y="4262687"/>
            <a:ext cx="315062" cy="420047"/>
          </a:xfrm>
        </p:spPr>
        <p:txBody>
          <a:bodyPr>
            <a:normAutofit/>
          </a:bodyPr>
          <a:lstStyle>
            <a:lvl1pPr>
              <a:defRPr sz="550"/>
            </a:lvl1pPr>
          </a:lstStyle>
          <a:p>
            <a:r>
              <a:rPr lang="en-US" dirty="0"/>
              <a:t>ICON</a:t>
            </a:r>
          </a:p>
        </p:txBody>
      </p:sp>
      <p:cxnSp>
        <p:nvCxnSpPr>
          <p:cNvPr id="39" name="直線コネクタ 38"/>
          <p:cNvCxnSpPr>
            <a:stCxn id="37" idx="6"/>
            <a:endCxn id="40" idx="2"/>
          </p:cNvCxnSpPr>
          <p:nvPr userDrawn="1"/>
        </p:nvCxnSpPr>
        <p:spPr>
          <a:xfrm>
            <a:off x="4573497" y="4478710"/>
            <a:ext cx="68413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5257632" y="4058664"/>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1" name="図プレースホルダー 5"/>
          <p:cNvSpPr>
            <a:spLocks noGrp="1"/>
          </p:cNvSpPr>
          <p:nvPr>
            <p:ph type="pic" sz="quarter" idx="51" hasCustomPrompt="1"/>
          </p:nvPr>
        </p:nvSpPr>
        <p:spPr>
          <a:xfrm>
            <a:off x="5420508" y="4262687"/>
            <a:ext cx="315062" cy="420047"/>
          </a:xfrm>
        </p:spPr>
        <p:txBody>
          <a:bodyPr>
            <a:normAutofit/>
          </a:bodyPr>
          <a:lstStyle>
            <a:lvl1pPr>
              <a:defRPr sz="550"/>
            </a:lvl1pPr>
          </a:lstStyle>
          <a:p>
            <a:r>
              <a:rPr lang="en-US" dirty="0"/>
              <a:t>ICON</a:t>
            </a:r>
          </a:p>
        </p:txBody>
      </p:sp>
      <p:cxnSp>
        <p:nvCxnSpPr>
          <p:cNvPr id="42" name="直線コネクタ 41"/>
          <p:cNvCxnSpPr>
            <a:stCxn id="40" idx="6"/>
            <a:endCxn id="43" idx="2"/>
          </p:cNvCxnSpPr>
          <p:nvPr userDrawn="1"/>
        </p:nvCxnSpPr>
        <p:spPr>
          <a:xfrm flipV="1">
            <a:off x="5887757" y="4473116"/>
            <a:ext cx="682708" cy="559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6570465" y="4053070"/>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4" name="図プレースホルダー 5"/>
          <p:cNvSpPr>
            <a:spLocks noGrp="1"/>
          </p:cNvSpPr>
          <p:nvPr>
            <p:ph type="pic" sz="quarter" idx="52" hasCustomPrompt="1"/>
          </p:nvPr>
        </p:nvSpPr>
        <p:spPr>
          <a:xfrm>
            <a:off x="6733340" y="4257093"/>
            <a:ext cx="315062" cy="420047"/>
          </a:xfrm>
        </p:spPr>
        <p:txBody>
          <a:bodyPr>
            <a:normAutofit/>
          </a:bodyPr>
          <a:lstStyle>
            <a:lvl1pPr>
              <a:defRPr sz="550"/>
            </a:lvl1pPr>
          </a:lstStyle>
          <a:p>
            <a:r>
              <a:rPr lang="en-US" dirty="0"/>
              <a:t>ICON</a:t>
            </a:r>
          </a:p>
        </p:txBody>
      </p:sp>
      <p:sp>
        <p:nvSpPr>
          <p:cNvPr id="45" name="テキスト プレースホルダー 7"/>
          <p:cNvSpPr>
            <a:spLocks noGrp="1"/>
          </p:cNvSpPr>
          <p:nvPr>
            <p:ph type="body" sz="quarter" idx="53" hasCustomPrompt="1"/>
          </p:nvPr>
        </p:nvSpPr>
        <p:spPr>
          <a:xfrm>
            <a:off x="7866721" y="4053069"/>
            <a:ext cx="630055" cy="84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46" name="直線コネクタ 45"/>
          <p:cNvCxnSpPr>
            <a:stCxn id="43" idx="6"/>
            <a:endCxn id="45" idx="2"/>
          </p:cNvCxnSpPr>
          <p:nvPr userDrawn="1"/>
        </p:nvCxnSpPr>
        <p:spPr>
          <a:xfrm flipV="1">
            <a:off x="7200590" y="4473069"/>
            <a:ext cx="666132"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6516455" y="3147329"/>
            <a:ext cx="107951" cy="665714"/>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1704863" y="1796819"/>
            <a:ext cx="1138795" cy="867407"/>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71" name="テキスト プレースホルダー 70"/>
          <p:cNvSpPr>
            <a:spLocks noGrp="1"/>
          </p:cNvSpPr>
          <p:nvPr>
            <p:ph type="body" sz="quarter" idx="54" hasCustomPrompt="1"/>
          </p:nvPr>
        </p:nvSpPr>
        <p:spPr>
          <a:xfrm>
            <a:off x="1763444" y="1876061"/>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72" name="グループ化 71"/>
          <p:cNvGrpSpPr/>
          <p:nvPr userDrawn="1"/>
        </p:nvGrpSpPr>
        <p:grpSpPr>
          <a:xfrm>
            <a:off x="3004902" y="1796819"/>
            <a:ext cx="1138795" cy="867407"/>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75" name="テキスト プレースホルダー 70"/>
          <p:cNvSpPr>
            <a:spLocks noGrp="1"/>
          </p:cNvSpPr>
          <p:nvPr>
            <p:ph type="body" sz="quarter" idx="55" hasCustomPrompt="1"/>
          </p:nvPr>
        </p:nvSpPr>
        <p:spPr>
          <a:xfrm>
            <a:off x="3063483" y="1876061"/>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76" name="グループ化 75"/>
          <p:cNvGrpSpPr/>
          <p:nvPr userDrawn="1"/>
        </p:nvGrpSpPr>
        <p:grpSpPr>
          <a:xfrm>
            <a:off x="4325878" y="1793508"/>
            <a:ext cx="1138795" cy="867407"/>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79" name="テキスト プレースホルダー 70"/>
          <p:cNvSpPr>
            <a:spLocks noGrp="1"/>
          </p:cNvSpPr>
          <p:nvPr>
            <p:ph type="body" sz="quarter" idx="56" hasCustomPrompt="1"/>
          </p:nvPr>
        </p:nvSpPr>
        <p:spPr>
          <a:xfrm>
            <a:off x="4384460" y="1872751"/>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80" name="グループ化 79"/>
          <p:cNvGrpSpPr/>
          <p:nvPr userDrawn="1"/>
        </p:nvGrpSpPr>
        <p:grpSpPr>
          <a:xfrm>
            <a:off x="5638711" y="1793508"/>
            <a:ext cx="1138795" cy="867407"/>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83" name="テキスト プレースホルダー 70"/>
          <p:cNvSpPr>
            <a:spLocks noGrp="1"/>
          </p:cNvSpPr>
          <p:nvPr>
            <p:ph type="body" sz="quarter" idx="57" hasCustomPrompt="1"/>
          </p:nvPr>
        </p:nvSpPr>
        <p:spPr>
          <a:xfrm>
            <a:off x="5697293" y="1872751"/>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84" name="グループ化 83"/>
          <p:cNvGrpSpPr/>
          <p:nvPr userDrawn="1"/>
        </p:nvGrpSpPr>
        <p:grpSpPr>
          <a:xfrm rot="10800000">
            <a:off x="2391353" y="5016487"/>
            <a:ext cx="1138795" cy="867407"/>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87" name="テキスト プレースホルダー 70"/>
          <p:cNvSpPr>
            <a:spLocks noGrp="1"/>
          </p:cNvSpPr>
          <p:nvPr>
            <p:ph type="body" sz="quarter" idx="58" hasCustomPrompt="1"/>
          </p:nvPr>
        </p:nvSpPr>
        <p:spPr>
          <a:xfrm>
            <a:off x="2449935" y="5284440"/>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88" name="グループ化 87"/>
          <p:cNvGrpSpPr/>
          <p:nvPr userDrawn="1"/>
        </p:nvGrpSpPr>
        <p:grpSpPr>
          <a:xfrm rot="10800000">
            <a:off x="3691392" y="5016487"/>
            <a:ext cx="1138795" cy="867407"/>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91" name="テキスト プレースホルダー 70"/>
          <p:cNvSpPr>
            <a:spLocks noGrp="1"/>
          </p:cNvSpPr>
          <p:nvPr>
            <p:ph type="body" sz="quarter" idx="59" hasCustomPrompt="1"/>
          </p:nvPr>
        </p:nvSpPr>
        <p:spPr>
          <a:xfrm>
            <a:off x="3749974" y="5284440"/>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92" name="グループ化 91"/>
          <p:cNvGrpSpPr/>
          <p:nvPr userDrawn="1"/>
        </p:nvGrpSpPr>
        <p:grpSpPr>
          <a:xfrm rot="10800000">
            <a:off x="5012369" y="5013176"/>
            <a:ext cx="1138795" cy="867407"/>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95" name="テキスト プレースホルダー 70"/>
          <p:cNvSpPr>
            <a:spLocks noGrp="1"/>
          </p:cNvSpPr>
          <p:nvPr>
            <p:ph type="body" sz="quarter" idx="60" hasCustomPrompt="1"/>
          </p:nvPr>
        </p:nvSpPr>
        <p:spPr>
          <a:xfrm>
            <a:off x="5070950" y="5281129"/>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96" name="グループ化 95"/>
          <p:cNvGrpSpPr/>
          <p:nvPr userDrawn="1"/>
        </p:nvGrpSpPr>
        <p:grpSpPr>
          <a:xfrm rot="10800000">
            <a:off x="6325202" y="5013176"/>
            <a:ext cx="1138795" cy="867407"/>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99" name="テキスト プレースホルダー 70"/>
          <p:cNvSpPr>
            <a:spLocks noGrp="1"/>
          </p:cNvSpPr>
          <p:nvPr>
            <p:ph type="body" sz="quarter" idx="61" hasCustomPrompt="1"/>
          </p:nvPr>
        </p:nvSpPr>
        <p:spPr>
          <a:xfrm>
            <a:off x="6383783" y="5281129"/>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cxnSp>
        <p:nvCxnSpPr>
          <p:cNvPr id="102" name="直線コネクタ 101"/>
          <p:cNvCxnSpPr/>
          <p:nvPr userDrawn="1"/>
        </p:nvCxnSpPr>
        <p:spPr>
          <a:xfrm flipH="1">
            <a:off x="2391353" y="3813043"/>
            <a:ext cx="423305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2185664" y="4018731"/>
            <a:ext cx="665714" cy="254336"/>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64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500"/>
                            </p:stCondLst>
                            <p:childTnLst>
                              <p:par>
                                <p:cTn id="20" presetID="2" presetClass="entr" presetSubtype="8" decel="10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ppt_x"/>
                                          </p:val>
                                        </p:tav>
                                        <p:tav tm="100000">
                                          <p:val>
                                            <p:strVal val="#ppt_x"/>
                                          </p:val>
                                        </p:tav>
                                      </p:tavLst>
                                    </p:anim>
                                    <p:anim calcmode="lin" valueType="num">
                                      <p:cBhvr additive="base">
                                        <p:cTn id="31" dur="500" fill="hold"/>
                                        <p:tgtEl>
                                          <p:spTgt spid="69"/>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0"/>
                                  </p:stCondLst>
                                  <p:childTnLst>
                                    <p:set>
                                      <p:cBhvr>
                                        <p:cTn id="33" dur="1" fill="hold">
                                          <p:stCondLst>
                                            <p:cond delay="0"/>
                                          </p:stCondLst>
                                        </p:cTn>
                                        <p:tgtEl>
                                          <p:spTgt spid="71">
                                            <p:txEl>
                                              <p:pRg st="0" end="0"/>
                                            </p:txEl>
                                          </p:spTgt>
                                        </p:tgtEl>
                                        <p:attrNameLst>
                                          <p:attrName>style.visibility</p:attrName>
                                        </p:attrNameLst>
                                      </p:cBhvr>
                                      <p:to>
                                        <p:strVal val="visible"/>
                                      </p:to>
                                    </p:set>
                                    <p:anim calcmode="lin" valueType="num">
                                      <p:cBhvr additive="base">
                                        <p:cTn id="34"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1">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71">
                                            <p:txEl>
                                              <p:pRg st="1" end="1"/>
                                            </p:txEl>
                                          </p:spTgt>
                                        </p:tgtEl>
                                        <p:attrNameLst>
                                          <p:attrName>style.visibility</p:attrName>
                                        </p:attrNameLst>
                                      </p:cBhvr>
                                      <p:to>
                                        <p:strVal val="visible"/>
                                      </p:to>
                                    </p:set>
                                    <p:anim calcmode="lin" valueType="num">
                                      <p:cBhvr additive="base">
                                        <p:cTn id="38" dur="500" fill="hold"/>
                                        <p:tgtEl>
                                          <p:spTgt spid="71">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1">
                                            <p:txEl>
                                              <p:pRg st="1" end="1"/>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2" presetClass="entr" presetSubtype="8" fill="hold"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2750"/>
                            </p:stCondLst>
                            <p:childTnLst>
                              <p:par>
                                <p:cTn id="45" presetID="2" presetClass="entr" presetSubtype="8" decel="10000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fill="hold"/>
                                        <p:tgtEl>
                                          <p:spTgt spid="72"/>
                                        </p:tgtEl>
                                        <p:attrNameLst>
                                          <p:attrName>ppt_x</p:attrName>
                                        </p:attrNameLst>
                                      </p:cBhvr>
                                      <p:tavLst>
                                        <p:tav tm="0">
                                          <p:val>
                                            <p:strVal val="#ppt_x"/>
                                          </p:val>
                                        </p:tav>
                                        <p:tav tm="100000">
                                          <p:val>
                                            <p:strVal val="#ppt_x"/>
                                          </p:val>
                                        </p:tav>
                                      </p:tavLst>
                                    </p:anim>
                                    <p:anim calcmode="lin" valueType="num">
                                      <p:cBhvr additive="base">
                                        <p:cTn id="56" dur="500" fill="hold"/>
                                        <p:tgtEl>
                                          <p:spTgt spid="72"/>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75">
                                            <p:txEl>
                                              <p:pRg st="0" end="0"/>
                                            </p:txEl>
                                          </p:spTgt>
                                        </p:tgtEl>
                                        <p:attrNameLst>
                                          <p:attrName>style.visibility</p:attrName>
                                        </p:attrNameLst>
                                      </p:cBhvr>
                                      <p:to>
                                        <p:strVal val="visible"/>
                                      </p:to>
                                    </p:set>
                                    <p:anim calcmode="lin" valueType="num">
                                      <p:cBhvr additive="base">
                                        <p:cTn id="59"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5">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75">
                                            <p:txEl>
                                              <p:pRg st="1" end="1"/>
                                            </p:txEl>
                                          </p:spTgt>
                                        </p:tgtEl>
                                        <p:attrNameLst>
                                          <p:attrName>style.visibility</p:attrName>
                                        </p:attrNameLst>
                                      </p:cBhvr>
                                      <p:to>
                                        <p:strVal val="visible"/>
                                      </p:to>
                                    </p:set>
                                    <p:anim calcmode="lin" valueType="num">
                                      <p:cBhvr additive="base">
                                        <p:cTn id="63"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5">
                                            <p:txEl>
                                              <p:pRg st="1" end="1"/>
                                            </p:txEl>
                                          </p:spTgt>
                                        </p:tgtEl>
                                        <p:attrNameLst>
                                          <p:attrName>ppt_y</p:attrName>
                                        </p:attrNameLst>
                                      </p:cBhvr>
                                      <p:tavLst>
                                        <p:tav tm="0">
                                          <p:val>
                                            <p:strVal val="0-#ppt_h/2"/>
                                          </p:val>
                                        </p:tav>
                                        <p:tav tm="100000">
                                          <p:val>
                                            <p:strVal val="#ppt_y"/>
                                          </p:val>
                                        </p:tav>
                                      </p:tavLst>
                                    </p:anim>
                                  </p:childTnLst>
                                </p:cTn>
                              </p:par>
                            </p:childTnLst>
                          </p:cTn>
                        </p:par>
                        <p:par>
                          <p:cTn id="65" fill="hold">
                            <p:stCondLst>
                              <p:cond delay="3250"/>
                            </p:stCondLst>
                            <p:childTnLst>
                              <p:par>
                                <p:cTn id="66" presetID="22" presetClass="entr" presetSubtype="8" fill="hold" nodeType="afterEffect">
                                  <p:stCondLst>
                                    <p:cond delay="25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4000"/>
                            </p:stCondLst>
                            <p:childTnLst>
                              <p:par>
                                <p:cTn id="70" presetID="2" presetClass="entr" presetSubtype="8" decel="10000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0-#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0-#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1" decel="100000" fill="hold" nodeType="withEffect">
                                  <p:stCondLst>
                                    <p:cond delay="0"/>
                                  </p:stCondLst>
                                  <p:childTnLst>
                                    <p:set>
                                      <p:cBhvr>
                                        <p:cTn id="79" dur="1" fill="hold">
                                          <p:stCondLst>
                                            <p:cond delay="0"/>
                                          </p:stCondLst>
                                        </p:cTn>
                                        <p:tgtEl>
                                          <p:spTgt spid="76"/>
                                        </p:tgtEl>
                                        <p:attrNameLst>
                                          <p:attrName>style.visibility</p:attrName>
                                        </p:attrNameLst>
                                      </p:cBhvr>
                                      <p:to>
                                        <p:strVal val="visible"/>
                                      </p:to>
                                    </p:set>
                                    <p:anim calcmode="lin" valueType="num">
                                      <p:cBhvr additive="base">
                                        <p:cTn id="80" dur="500" fill="hold"/>
                                        <p:tgtEl>
                                          <p:spTgt spid="76"/>
                                        </p:tgtEl>
                                        <p:attrNameLst>
                                          <p:attrName>ppt_x</p:attrName>
                                        </p:attrNameLst>
                                      </p:cBhvr>
                                      <p:tavLst>
                                        <p:tav tm="0">
                                          <p:val>
                                            <p:strVal val="#ppt_x"/>
                                          </p:val>
                                        </p:tav>
                                        <p:tav tm="100000">
                                          <p:val>
                                            <p:strVal val="#ppt_x"/>
                                          </p:val>
                                        </p:tav>
                                      </p:tavLst>
                                    </p:anim>
                                    <p:anim calcmode="lin" valueType="num">
                                      <p:cBhvr additive="base">
                                        <p:cTn id="81" dur="500" fill="hold"/>
                                        <p:tgtEl>
                                          <p:spTgt spid="76"/>
                                        </p:tgtEl>
                                        <p:attrNameLst>
                                          <p:attrName>ppt_y</p:attrName>
                                        </p:attrNameLst>
                                      </p:cBhvr>
                                      <p:tavLst>
                                        <p:tav tm="0">
                                          <p:val>
                                            <p:strVal val="0-#ppt_h/2"/>
                                          </p:val>
                                        </p:tav>
                                        <p:tav tm="100000">
                                          <p:val>
                                            <p:strVal val="#ppt_y"/>
                                          </p:val>
                                        </p:tav>
                                      </p:tavLst>
                                    </p:anim>
                                  </p:childTnLst>
                                </p:cTn>
                              </p:par>
                              <p:par>
                                <p:cTn id="82" presetID="2" presetClass="entr" presetSubtype="1" decel="100000" fill="hold" grpId="0" nodeType="withEffect">
                                  <p:stCondLst>
                                    <p:cond delay="0"/>
                                  </p:stCondLst>
                                  <p:childTnLst>
                                    <p:set>
                                      <p:cBhvr>
                                        <p:cTn id="83" dur="1" fill="hold">
                                          <p:stCondLst>
                                            <p:cond delay="0"/>
                                          </p:stCondLst>
                                        </p:cTn>
                                        <p:tgtEl>
                                          <p:spTgt spid="79">
                                            <p:txEl>
                                              <p:pRg st="0" end="0"/>
                                            </p:txEl>
                                          </p:spTgt>
                                        </p:tgtEl>
                                        <p:attrNameLst>
                                          <p:attrName>style.visibility</p:attrName>
                                        </p:attrNameLst>
                                      </p:cBhvr>
                                      <p:to>
                                        <p:strVal val="visible"/>
                                      </p:to>
                                    </p:set>
                                    <p:anim calcmode="lin" valueType="num">
                                      <p:cBhvr additive="base">
                                        <p:cTn id="84"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9">
                                            <p:txEl>
                                              <p:pRg st="0" end="0"/>
                                            </p:txEl>
                                          </p:spTgt>
                                        </p:tgtEl>
                                        <p:attrNameLst>
                                          <p:attrName>ppt_y</p:attrName>
                                        </p:attrNameLst>
                                      </p:cBhvr>
                                      <p:tavLst>
                                        <p:tav tm="0">
                                          <p:val>
                                            <p:strVal val="0-#ppt_h/2"/>
                                          </p:val>
                                        </p:tav>
                                        <p:tav tm="100000">
                                          <p:val>
                                            <p:strVal val="#ppt_y"/>
                                          </p:val>
                                        </p:tav>
                                      </p:tavLst>
                                    </p:anim>
                                  </p:childTnLst>
                                </p:cTn>
                              </p:par>
                              <p:par>
                                <p:cTn id="86" presetID="2" presetClass="entr" presetSubtype="1" decel="100000" fill="hold" grpId="0" nodeType="withEffect">
                                  <p:stCondLst>
                                    <p:cond delay="0"/>
                                  </p:stCondLst>
                                  <p:childTnLst>
                                    <p:set>
                                      <p:cBhvr>
                                        <p:cTn id="87" dur="1" fill="hold">
                                          <p:stCondLst>
                                            <p:cond delay="0"/>
                                          </p:stCondLst>
                                        </p:cTn>
                                        <p:tgtEl>
                                          <p:spTgt spid="79">
                                            <p:txEl>
                                              <p:pRg st="1" end="1"/>
                                            </p:txEl>
                                          </p:spTgt>
                                        </p:tgtEl>
                                        <p:attrNameLst>
                                          <p:attrName>style.visibility</p:attrName>
                                        </p:attrNameLst>
                                      </p:cBhvr>
                                      <p:to>
                                        <p:strVal val="visible"/>
                                      </p:to>
                                    </p:set>
                                    <p:anim calcmode="lin" valueType="num">
                                      <p:cBhvr additive="base">
                                        <p:cTn id="88"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9">
                                            <p:txEl>
                                              <p:pRg st="1" end="1"/>
                                            </p:txEl>
                                          </p:spTgt>
                                        </p:tgtEl>
                                        <p:attrNameLst>
                                          <p:attrName>ppt_y</p:attrName>
                                        </p:attrNameLst>
                                      </p:cBhvr>
                                      <p:tavLst>
                                        <p:tav tm="0">
                                          <p:val>
                                            <p:strVal val="0-#ppt_h/2"/>
                                          </p:val>
                                        </p:tav>
                                        <p:tav tm="100000">
                                          <p:val>
                                            <p:strVal val="#ppt_y"/>
                                          </p:val>
                                        </p:tav>
                                      </p:tavLst>
                                    </p:anim>
                                  </p:childTnLst>
                                </p:cTn>
                              </p:par>
                            </p:childTnLst>
                          </p:cTn>
                        </p:par>
                        <p:par>
                          <p:cTn id="90" fill="hold">
                            <p:stCondLst>
                              <p:cond delay="4500"/>
                            </p:stCondLst>
                            <p:childTnLst>
                              <p:par>
                                <p:cTn id="91" presetID="22" presetClass="entr" presetSubtype="8" fill="hold" nodeType="afterEffect">
                                  <p:stCondLst>
                                    <p:cond delay="250"/>
                                  </p:stCondLst>
                                  <p:childTnLst>
                                    <p:set>
                                      <p:cBhvr>
                                        <p:cTn id="92" dur="1" fill="hold">
                                          <p:stCondLst>
                                            <p:cond delay="0"/>
                                          </p:stCondLst>
                                        </p:cTn>
                                        <p:tgtEl>
                                          <p:spTgt spid="30"/>
                                        </p:tgtEl>
                                        <p:attrNameLst>
                                          <p:attrName>style.visibility</p:attrName>
                                        </p:attrNameLst>
                                      </p:cBhvr>
                                      <p:to>
                                        <p:strVal val="visible"/>
                                      </p:to>
                                    </p:set>
                                    <p:animEffect transition="in" filter="wipe(left)">
                                      <p:cBhvr>
                                        <p:cTn id="93" dur="500"/>
                                        <p:tgtEl>
                                          <p:spTgt spid="30"/>
                                        </p:tgtEl>
                                      </p:cBhvr>
                                    </p:animEffect>
                                  </p:childTnLst>
                                </p:cTn>
                              </p:par>
                            </p:childTnLst>
                          </p:cTn>
                        </p:par>
                        <p:par>
                          <p:cTn id="94" fill="hold">
                            <p:stCondLst>
                              <p:cond delay="5250"/>
                            </p:stCondLst>
                            <p:childTnLst>
                              <p:par>
                                <p:cTn id="95" presetID="2" presetClass="entr" presetSubtype="8" decel="10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0-#ppt_w/2"/>
                                          </p:val>
                                        </p:tav>
                                        <p:tav tm="100000">
                                          <p:val>
                                            <p:strVal val="#ppt_x"/>
                                          </p:val>
                                        </p:tav>
                                      </p:tavLst>
                                    </p:anim>
                                    <p:anim calcmode="lin" valueType="num">
                                      <p:cBhvr additive="base">
                                        <p:cTn id="98" dur="500" fill="hold"/>
                                        <p:tgtEl>
                                          <p:spTgt spid="32"/>
                                        </p:tgtEl>
                                        <p:attrNameLst>
                                          <p:attrName>ppt_y</p:attrName>
                                        </p:attrNameLst>
                                      </p:cBhvr>
                                      <p:tavLst>
                                        <p:tav tm="0">
                                          <p:val>
                                            <p:strVal val="#ppt_y"/>
                                          </p:val>
                                        </p:tav>
                                        <p:tav tm="100000">
                                          <p:val>
                                            <p:strVal val="#ppt_y"/>
                                          </p:val>
                                        </p:tav>
                                      </p:tavLst>
                                    </p:anim>
                                  </p:childTnLst>
                                </p:cTn>
                              </p:par>
                              <p:par>
                                <p:cTn id="99" presetID="2" presetClass="entr" presetSubtype="8" decel="10000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0-#ppt_w/2"/>
                                          </p:val>
                                        </p:tav>
                                        <p:tav tm="100000">
                                          <p:val>
                                            <p:strVal val="#ppt_x"/>
                                          </p:val>
                                        </p:tav>
                                      </p:tavLst>
                                    </p:anim>
                                    <p:anim calcmode="lin" valueType="num">
                                      <p:cBhvr additive="base">
                                        <p:cTn id="102" dur="500" fill="hold"/>
                                        <p:tgtEl>
                                          <p:spTgt spid="31"/>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 calcmode="lin" valueType="num">
                                      <p:cBhvr additive="base">
                                        <p:cTn id="105" dur="500" fill="hold"/>
                                        <p:tgtEl>
                                          <p:spTgt spid="80"/>
                                        </p:tgtEl>
                                        <p:attrNameLst>
                                          <p:attrName>ppt_x</p:attrName>
                                        </p:attrNameLst>
                                      </p:cBhvr>
                                      <p:tavLst>
                                        <p:tav tm="0">
                                          <p:val>
                                            <p:strVal val="#ppt_x"/>
                                          </p:val>
                                        </p:tav>
                                        <p:tav tm="100000">
                                          <p:val>
                                            <p:strVal val="#ppt_x"/>
                                          </p:val>
                                        </p:tav>
                                      </p:tavLst>
                                    </p:anim>
                                    <p:anim calcmode="lin" valueType="num">
                                      <p:cBhvr additive="base">
                                        <p:cTn id="106" dur="500" fill="hold"/>
                                        <p:tgtEl>
                                          <p:spTgt spid="80"/>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83">
                                            <p:txEl>
                                              <p:pRg st="0" end="0"/>
                                            </p:txEl>
                                          </p:spTgt>
                                        </p:tgtEl>
                                        <p:attrNameLst>
                                          <p:attrName>style.visibility</p:attrName>
                                        </p:attrNameLst>
                                      </p:cBhvr>
                                      <p:to>
                                        <p:strVal val="visible"/>
                                      </p:to>
                                    </p:set>
                                    <p:anim calcmode="lin" valueType="num">
                                      <p:cBhvr additive="base">
                                        <p:cTn id="109"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3">
                                            <p:txEl>
                                              <p:pRg st="0" end="0"/>
                                            </p:txEl>
                                          </p:spTgt>
                                        </p:tgtEl>
                                        <p:attrNameLst>
                                          <p:attrName>ppt_y</p:attrName>
                                        </p:attrNameLst>
                                      </p:cBhvr>
                                      <p:tavLst>
                                        <p:tav tm="0">
                                          <p:val>
                                            <p:strVal val="0-#ppt_h/2"/>
                                          </p:val>
                                        </p:tav>
                                        <p:tav tm="100000">
                                          <p:val>
                                            <p:strVal val="#ppt_y"/>
                                          </p:val>
                                        </p:tav>
                                      </p:tavLst>
                                    </p:anim>
                                  </p:childTnLst>
                                </p:cTn>
                              </p:par>
                              <p:par>
                                <p:cTn id="111" presetID="2" presetClass="entr" presetSubtype="1" decel="100000" fill="hold" grpId="0" nodeType="withEffect">
                                  <p:stCondLst>
                                    <p:cond delay="0"/>
                                  </p:stCondLst>
                                  <p:childTnLst>
                                    <p:set>
                                      <p:cBhvr>
                                        <p:cTn id="112" dur="1" fill="hold">
                                          <p:stCondLst>
                                            <p:cond delay="0"/>
                                          </p:stCondLst>
                                        </p:cTn>
                                        <p:tgtEl>
                                          <p:spTgt spid="83">
                                            <p:txEl>
                                              <p:pRg st="1" end="1"/>
                                            </p:txEl>
                                          </p:spTgt>
                                        </p:tgtEl>
                                        <p:attrNameLst>
                                          <p:attrName>style.visibility</p:attrName>
                                        </p:attrNameLst>
                                      </p:cBhvr>
                                      <p:to>
                                        <p:strVal val="visible"/>
                                      </p:to>
                                    </p:set>
                                    <p:anim calcmode="lin" valueType="num">
                                      <p:cBhvr additive="base">
                                        <p:cTn id="1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83">
                                            <p:txEl>
                                              <p:pRg st="1" end="1"/>
                                            </p:txEl>
                                          </p:spTgt>
                                        </p:tgtEl>
                                        <p:attrNameLst>
                                          <p:attrName>ppt_y</p:attrName>
                                        </p:attrNameLst>
                                      </p:cBhvr>
                                      <p:tavLst>
                                        <p:tav tm="0">
                                          <p:val>
                                            <p:strVal val="0-#ppt_h/2"/>
                                          </p:val>
                                        </p:tav>
                                        <p:tav tm="100000">
                                          <p:val>
                                            <p:strVal val="#ppt_y"/>
                                          </p:val>
                                        </p:tav>
                                      </p:tavLst>
                                    </p:anim>
                                  </p:childTnLst>
                                </p:cTn>
                              </p:par>
                            </p:childTnLst>
                          </p:cTn>
                        </p:par>
                        <p:par>
                          <p:cTn id="115" fill="hold">
                            <p:stCondLst>
                              <p:cond delay="5750"/>
                            </p:stCondLst>
                            <p:childTnLst>
                              <p:par>
                                <p:cTn id="116" presetID="22" presetClass="entr" presetSubtype="1" fill="hold" nodeType="afterEffect">
                                  <p:stCondLst>
                                    <p:cond delay="250"/>
                                  </p:stCondLst>
                                  <p:childTnLst>
                                    <p:set>
                                      <p:cBhvr>
                                        <p:cTn id="117" dur="1" fill="hold">
                                          <p:stCondLst>
                                            <p:cond delay="0"/>
                                          </p:stCondLst>
                                        </p:cTn>
                                        <p:tgtEl>
                                          <p:spTgt spid="49"/>
                                        </p:tgtEl>
                                        <p:attrNameLst>
                                          <p:attrName>style.visibility</p:attrName>
                                        </p:attrNameLst>
                                      </p:cBhvr>
                                      <p:to>
                                        <p:strVal val="visible"/>
                                      </p:to>
                                    </p:set>
                                    <p:animEffect transition="in" filter="wipe(up)">
                                      <p:cBhvr>
                                        <p:cTn id="118" dur="250"/>
                                        <p:tgtEl>
                                          <p:spTgt spid="49"/>
                                        </p:tgtEl>
                                      </p:cBhvr>
                                    </p:animEffect>
                                  </p:childTnLst>
                                </p:cTn>
                              </p:par>
                            </p:childTnLst>
                          </p:cTn>
                        </p:par>
                        <p:par>
                          <p:cTn id="119" fill="hold">
                            <p:stCondLst>
                              <p:cond delay="6250"/>
                            </p:stCondLst>
                            <p:childTnLst>
                              <p:par>
                                <p:cTn id="120" presetID="22" presetClass="entr" presetSubtype="2" fill="hold" nodeType="afterEffect">
                                  <p:stCondLst>
                                    <p:cond delay="0"/>
                                  </p:stCondLst>
                                  <p:childTnLst>
                                    <p:set>
                                      <p:cBhvr>
                                        <p:cTn id="121" dur="1" fill="hold">
                                          <p:stCondLst>
                                            <p:cond delay="0"/>
                                          </p:stCondLst>
                                        </p:cTn>
                                        <p:tgtEl>
                                          <p:spTgt spid="102"/>
                                        </p:tgtEl>
                                        <p:attrNameLst>
                                          <p:attrName>style.visibility</p:attrName>
                                        </p:attrNameLst>
                                      </p:cBhvr>
                                      <p:to>
                                        <p:strVal val="visible"/>
                                      </p:to>
                                    </p:set>
                                    <p:animEffect transition="in" filter="wipe(right)">
                                      <p:cBhvr>
                                        <p:cTn id="122" dur="250"/>
                                        <p:tgtEl>
                                          <p:spTgt spid="102"/>
                                        </p:tgtEl>
                                      </p:cBhvr>
                                    </p:animEffect>
                                  </p:childTnLst>
                                </p:cTn>
                              </p:par>
                            </p:childTnLst>
                          </p:cTn>
                        </p:par>
                        <p:par>
                          <p:cTn id="123" fill="hold">
                            <p:stCondLst>
                              <p:cond delay="6500"/>
                            </p:stCondLst>
                            <p:childTnLst>
                              <p:par>
                                <p:cTn id="124" presetID="22" presetClass="entr" presetSubtype="1" fill="hold" nodeType="afterEffect">
                                  <p:stCondLst>
                                    <p:cond delay="0"/>
                                  </p:stCondLst>
                                  <p:childTnLst>
                                    <p:set>
                                      <p:cBhvr>
                                        <p:cTn id="125" dur="1" fill="hold">
                                          <p:stCondLst>
                                            <p:cond delay="0"/>
                                          </p:stCondLst>
                                        </p:cTn>
                                        <p:tgtEl>
                                          <p:spTgt spid="105"/>
                                        </p:tgtEl>
                                        <p:attrNameLst>
                                          <p:attrName>style.visibility</p:attrName>
                                        </p:attrNameLst>
                                      </p:cBhvr>
                                      <p:to>
                                        <p:strVal val="visible"/>
                                      </p:to>
                                    </p:set>
                                    <p:animEffect transition="in" filter="wipe(up)">
                                      <p:cBhvr>
                                        <p:cTn id="126" dur="250"/>
                                        <p:tgtEl>
                                          <p:spTgt spid="105"/>
                                        </p:tgtEl>
                                      </p:cBhvr>
                                    </p:animEffect>
                                  </p:childTnLst>
                                </p:cTn>
                              </p:par>
                            </p:childTnLst>
                          </p:cTn>
                        </p:par>
                        <p:par>
                          <p:cTn id="127" fill="hold">
                            <p:stCondLst>
                              <p:cond delay="6750"/>
                            </p:stCondLst>
                            <p:childTnLst>
                              <p:par>
                                <p:cTn id="128" presetID="2" presetClass="entr" presetSubtype="8" decel="100000" fill="hold" grpId="0" nodeType="afterEffect">
                                  <p:stCondLst>
                                    <p:cond delay="0"/>
                                  </p:stCondLst>
                                  <p:childTnLst>
                                    <p:set>
                                      <p:cBhvr>
                                        <p:cTn id="129" dur="1" fill="hold">
                                          <p:stCondLst>
                                            <p:cond delay="0"/>
                                          </p:stCondLst>
                                        </p:cTn>
                                        <p:tgtEl>
                                          <p:spTgt spid="35"/>
                                        </p:tgtEl>
                                        <p:attrNameLst>
                                          <p:attrName>style.visibility</p:attrName>
                                        </p:attrNameLst>
                                      </p:cBhvr>
                                      <p:to>
                                        <p:strVal val="visible"/>
                                      </p:to>
                                    </p:set>
                                    <p:anim calcmode="lin" valueType="num">
                                      <p:cBhvr additive="base">
                                        <p:cTn id="130" dur="500" fill="hold"/>
                                        <p:tgtEl>
                                          <p:spTgt spid="35"/>
                                        </p:tgtEl>
                                        <p:attrNameLst>
                                          <p:attrName>ppt_x</p:attrName>
                                        </p:attrNameLst>
                                      </p:cBhvr>
                                      <p:tavLst>
                                        <p:tav tm="0">
                                          <p:val>
                                            <p:strVal val="0-#ppt_w/2"/>
                                          </p:val>
                                        </p:tav>
                                        <p:tav tm="100000">
                                          <p:val>
                                            <p:strVal val="#ppt_x"/>
                                          </p:val>
                                        </p:tav>
                                      </p:tavLst>
                                    </p:anim>
                                    <p:anim calcmode="lin" valueType="num">
                                      <p:cBhvr additive="base">
                                        <p:cTn id="131" dur="500" fill="hold"/>
                                        <p:tgtEl>
                                          <p:spTgt spid="35"/>
                                        </p:tgtEl>
                                        <p:attrNameLst>
                                          <p:attrName>ppt_y</p:attrName>
                                        </p:attrNameLst>
                                      </p:cBhvr>
                                      <p:tavLst>
                                        <p:tav tm="0">
                                          <p:val>
                                            <p:strVal val="#ppt_y"/>
                                          </p:val>
                                        </p:tav>
                                        <p:tav tm="100000">
                                          <p:val>
                                            <p:strVal val="#ppt_y"/>
                                          </p:val>
                                        </p:tav>
                                      </p:tavLst>
                                    </p:anim>
                                  </p:childTnLst>
                                </p:cTn>
                              </p:par>
                              <p:par>
                                <p:cTn id="132" presetID="2" presetClass="entr" presetSubtype="8" decel="100000"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additive="base">
                                        <p:cTn id="134" dur="500" fill="hold"/>
                                        <p:tgtEl>
                                          <p:spTgt spid="34"/>
                                        </p:tgtEl>
                                        <p:attrNameLst>
                                          <p:attrName>ppt_x</p:attrName>
                                        </p:attrNameLst>
                                      </p:cBhvr>
                                      <p:tavLst>
                                        <p:tav tm="0">
                                          <p:val>
                                            <p:strVal val="0-#ppt_w/2"/>
                                          </p:val>
                                        </p:tav>
                                        <p:tav tm="100000">
                                          <p:val>
                                            <p:strVal val="#ppt_x"/>
                                          </p:val>
                                        </p:tav>
                                      </p:tavLst>
                                    </p:anim>
                                    <p:anim calcmode="lin" valueType="num">
                                      <p:cBhvr additive="base">
                                        <p:cTn id="135" dur="500" fill="hold"/>
                                        <p:tgtEl>
                                          <p:spTgt spid="34"/>
                                        </p:tgtEl>
                                        <p:attrNameLst>
                                          <p:attrName>ppt_y</p:attrName>
                                        </p:attrNameLst>
                                      </p:cBhvr>
                                      <p:tavLst>
                                        <p:tav tm="0">
                                          <p:val>
                                            <p:strVal val="#ppt_y"/>
                                          </p:val>
                                        </p:tav>
                                        <p:tav tm="100000">
                                          <p:val>
                                            <p:strVal val="#ppt_y"/>
                                          </p:val>
                                        </p:tav>
                                      </p:tavLst>
                                    </p:anim>
                                  </p:childTnLst>
                                </p:cTn>
                              </p:par>
                              <p:par>
                                <p:cTn id="136" presetID="2" presetClass="entr" presetSubtype="4" decel="100000"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anim calcmode="lin" valueType="num">
                                      <p:cBhvr additive="base">
                                        <p:cTn id="138" dur="500" fill="hold"/>
                                        <p:tgtEl>
                                          <p:spTgt spid="84"/>
                                        </p:tgtEl>
                                        <p:attrNameLst>
                                          <p:attrName>ppt_x</p:attrName>
                                        </p:attrNameLst>
                                      </p:cBhvr>
                                      <p:tavLst>
                                        <p:tav tm="0">
                                          <p:val>
                                            <p:strVal val="#ppt_x"/>
                                          </p:val>
                                        </p:tav>
                                        <p:tav tm="100000">
                                          <p:val>
                                            <p:strVal val="#ppt_x"/>
                                          </p:val>
                                        </p:tav>
                                      </p:tavLst>
                                    </p:anim>
                                    <p:anim calcmode="lin" valueType="num">
                                      <p:cBhvr additive="base">
                                        <p:cTn id="139" dur="500" fill="hold"/>
                                        <p:tgtEl>
                                          <p:spTgt spid="84"/>
                                        </p:tgtEl>
                                        <p:attrNameLst>
                                          <p:attrName>ppt_y</p:attrName>
                                        </p:attrNameLst>
                                      </p:cBhvr>
                                      <p:tavLst>
                                        <p:tav tm="0">
                                          <p:val>
                                            <p:strVal val="1+#ppt_h/2"/>
                                          </p:val>
                                        </p:tav>
                                        <p:tav tm="100000">
                                          <p:val>
                                            <p:strVal val="#ppt_y"/>
                                          </p:val>
                                        </p:tav>
                                      </p:tavLst>
                                    </p:anim>
                                  </p:childTnLst>
                                </p:cTn>
                              </p:par>
                              <p:par>
                                <p:cTn id="140" presetID="2" presetClass="entr" presetSubtype="4" decel="100000" fill="hold" grpId="0" nodeType="with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0"/>
                                  </p:stCondLst>
                                  <p:childTnLst>
                                    <p:set>
                                      <p:cBhvr>
                                        <p:cTn id="145" dur="1" fill="hold">
                                          <p:stCondLst>
                                            <p:cond delay="0"/>
                                          </p:stCondLst>
                                        </p:cTn>
                                        <p:tgtEl>
                                          <p:spTgt spid="87">
                                            <p:txEl>
                                              <p:pRg st="1" end="1"/>
                                            </p:txEl>
                                          </p:spTgt>
                                        </p:tgtEl>
                                        <p:attrNameLst>
                                          <p:attrName>style.visibility</p:attrName>
                                        </p:attrNameLst>
                                      </p:cBhvr>
                                      <p:to>
                                        <p:strVal val="visible"/>
                                      </p:to>
                                    </p:set>
                                    <p:anim calcmode="lin" valueType="num">
                                      <p:cBhvr additive="base">
                                        <p:cTn id="146" dur="500" fill="hold"/>
                                        <p:tgtEl>
                                          <p:spTgt spid="87">
                                            <p:txEl>
                                              <p:pRg st="1" end="1"/>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7">
                                            <p:txEl>
                                              <p:pRg st="1" end="1"/>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7250"/>
                            </p:stCondLst>
                            <p:childTnLst>
                              <p:par>
                                <p:cTn id="149" presetID="22" presetClass="entr" presetSubtype="8" fill="hold" nodeType="afterEffect">
                                  <p:stCondLst>
                                    <p:cond delay="250"/>
                                  </p:stCondLst>
                                  <p:childTnLst>
                                    <p:set>
                                      <p:cBhvr>
                                        <p:cTn id="150" dur="1" fill="hold">
                                          <p:stCondLst>
                                            <p:cond delay="0"/>
                                          </p:stCondLst>
                                        </p:cTn>
                                        <p:tgtEl>
                                          <p:spTgt spid="36"/>
                                        </p:tgtEl>
                                        <p:attrNameLst>
                                          <p:attrName>style.visibility</p:attrName>
                                        </p:attrNameLst>
                                      </p:cBhvr>
                                      <p:to>
                                        <p:strVal val="visible"/>
                                      </p:to>
                                    </p:set>
                                    <p:animEffect transition="in" filter="wipe(left)">
                                      <p:cBhvr>
                                        <p:cTn id="151" dur="500"/>
                                        <p:tgtEl>
                                          <p:spTgt spid="36"/>
                                        </p:tgtEl>
                                      </p:cBhvr>
                                    </p:animEffect>
                                  </p:childTnLst>
                                </p:cTn>
                              </p:par>
                            </p:childTnLst>
                          </p:cTn>
                        </p:par>
                        <p:par>
                          <p:cTn id="152" fill="hold">
                            <p:stCondLst>
                              <p:cond delay="8000"/>
                            </p:stCondLst>
                            <p:childTnLst>
                              <p:par>
                                <p:cTn id="153" presetID="2" presetClass="entr" presetSubtype="8" decel="100000" fill="hold" grpId="0" nodeType="after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0-#ppt_w/2"/>
                                          </p:val>
                                        </p:tav>
                                        <p:tav tm="100000">
                                          <p:val>
                                            <p:strVal val="#ppt_x"/>
                                          </p:val>
                                        </p:tav>
                                      </p:tavLst>
                                    </p:anim>
                                    <p:anim calcmode="lin" valueType="num">
                                      <p:cBhvr additive="base">
                                        <p:cTn id="156" dur="500" fill="hold"/>
                                        <p:tgtEl>
                                          <p:spTgt spid="38"/>
                                        </p:tgtEl>
                                        <p:attrNameLst>
                                          <p:attrName>ppt_y</p:attrName>
                                        </p:attrNameLst>
                                      </p:cBhvr>
                                      <p:tavLst>
                                        <p:tav tm="0">
                                          <p:val>
                                            <p:strVal val="#ppt_y"/>
                                          </p:val>
                                        </p:tav>
                                        <p:tav tm="100000">
                                          <p:val>
                                            <p:strVal val="#ppt_y"/>
                                          </p:val>
                                        </p:tav>
                                      </p:tavLst>
                                    </p:anim>
                                  </p:childTnLst>
                                </p:cTn>
                              </p:par>
                              <p:par>
                                <p:cTn id="157" presetID="2" presetClass="entr" presetSubtype="8" decel="10000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0-#ppt_w/2"/>
                                          </p:val>
                                        </p:tav>
                                        <p:tav tm="100000">
                                          <p:val>
                                            <p:strVal val="#ppt_x"/>
                                          </p:val>
                                        </p:tav>
                                      </p:tavLst>
                                    </p:anim>
                                    <p:anim calcmode="lin" valueType="num">
                                      <p:cBhvr additive="base">
                                        <p:cTn id="160" dur="500" fill="hold"/>
                                        <p:tgtEl>
                                          <p:spTgt spid="37"/>
                                        </p:tgtEl>
                                        <p:attrNameLst>
                                          <p:attrName>ppt_y</p:attrName>
                                        </p:attrNameLst>
                                      </p:cBhvr>
                                      <p:tavLst>
                                        <p:tav tm="0">
                                          <p:val>
                                            <p:strVal val="#ppt_y"/>
                                          </p:val>
                                        </p:tav>
                                        <p:tav tm="100000">
                                          <p:val>
                                            <p:strVal val="#ppt_y"/>
                                          </p:val>
                                        </p:tav>
                                      </p:tavLst>
                                    </p:anim>
                                  </p:childTnLst>
                                </p:cTn>
                              </p:par>
                              <p:par>
                                <p:cTn id="161" presetID="2" presetClass="entr" presetSubtype="4" decel="100000" fill="hold" nodeType="withEffect">
                                  <p:stCondLst>
                                    <p:cond delay="0"/>
                                  </p:stCondLst>
                                  <p:childTnLst>
                                    <p:set>
                                      <p:cBhvr>
                                        <p:cTn id="162" dur="1" fill="hold">
                                          <p:stCondLst>
                                            <p:cond delay="0"/>
                                          </p:stCondLst>
                                        </p:cTn>
                                        <p:tgtEl>
                                          <p:spTgt spid="88"/>
                                        </p:tgtEl>
                                        <p:attrNameLst>
                                          <p:attrName>style.visibility</p:attrName>
                                        </p:attrNameLst>
                                      </p:cBhvr>
                                      <p:to>
                                        <p:strVal val="visible"/>
                                      </p:to>
                                    </p:set>
                                    <p:anim calcmode="lin" valueType="num">
                                      <p:cBhvr additive="base">
                                        <p:cTn id="163" dur="500" fill="hold"/>
                                        <p:tgtEl>
                                          <p:spTgt spid="88"/>
                                        </p:tgtEl>
                                        <p:attrNameLst>
                                          <p:attrName>ppt_x</p:attrName>
                                        </p:attrNameLst>
                                      </p:cBhvr>
                                      <p:tavLst>
                                        <p:tav tm="0">
                                          <p:val>
                                            <p:strVal val="#ppt_x"/>
                                          </p:val>
                                        </p:tav>
                                        <p:tav tm="100000">
                                          <p:val>
                                            <p:strVal val="#ppt_x"/>
                                          </p:val>
                                        </p:tav>
                                      </p:tavLst>
                                    </p:anim>
                                    <p:anim calcmode="lin" valueType="num">
                                      <p:cBhvr additive="base">
                                        <p:cTn id="164" dur="500" fill="hold"/>
                                        <p:tgtEl>
                                          <p:spTgt spid="88"/>
                                        </p:tgtEl>
                                        <p:attrNameLst>
                                          <p:attrName>ppt_y</p:attrName>
                                        </p:attrNameLst>
                                      </p:cBhvr>
                                      <p:tavLst>
                                        <p:tav tm="0">
                                          <p:val>
                                            <p:strVal val="1+#ppt_h/2"/>
                                          </p:val>
                                        </p:tav>
                                        <p:tav tm="100000">
                                          <p:val>
                                            <p:strVal val="#ppt_y"/>
                                          </p:val>
                                        </p:tav>
                                      </p:tavLst>
                                    </p:anim>
                                  </p:childTnLst>
                                </p:cTn>
                              </p:par>
                              <p:par>
                                <p:cTn id="165" presetID="2" presetClass="entr" presetSubtype="4" decel="100000" fill="hold" grpId="0" nodeType="withEffect">
                                  <p:stCondLst>
                                    <p:cond delay="0"/>
                                  </p:stCondLst>
                                  <p:childTnLst>
                                    <p:set>
                                      <p:cBhvr>
                                        <p:cTn id="166" dur="1" fill="hold">
                                          <p:stCondLst>
                                            <p:cond delay="0"/>
                                          </p:stCondLst>
                                        </p:cTn>
                                        <p:tgtEl>
                                          <p:spTgt spid="91">
                                            <p:txEl>
                                              <p:pRg st="0" end="0"/>
                                            </p:txEl>
                                          </p:spTgt>
                                        </p:tgtEl>
                                        <p:attrNameLst>
                                          <p:attrName>style.visibility</p:attrName>
                                        </p:attrNameLst>
                                      </p:cBhvr>
                                      <p:to>
                                        <p:strVal val="visible"/>
                                      </p:to>
                                    </p:set>
                                    <p:anim calcmode="lin" valueType="num">
                                      <p:cBhvr additive="base">
                                        <p:cTn id="167"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68" dur="500" fill="hold"/>
                                        <p:tgtEl>
                                          <p:spTgt spid="91">
                                            <p:txEl>
                                              <p:pRg st="0" end="0"/>
                                            </p:txEl>
                                          </p:spTgt>
                                        </p:tgtEl>
                                        <p:attrNameLst>
                                          <p:attrName>ppt_y</p:attrName>
                                        </p:attrNameLst>
                                      </p:cBhvr>
                                      <p:tavLst>
                                        <p:tav tm="0">
                                          <p:val>
                                            <p:strVal val="1+#ppt_h/2"/>
                                          </p:val>
                                        </p:tav>
                                        <p:tav tm="100000">
                                          <p:val>
                                            <p:strVal val="#ppt_y"/>
                                          </p:val>
                                        </p:tav>
                                      </p:tavLst>
                                    </p:anim>
                                  </p:childTnLst>
                                </p:cTn>
                              </p:par>
                              <p:par>
                                <p:cTn id="169" presetID="2" presetClass="entr" presetSubtype="4" decel="100000" fill="hold" grpId="0" nodeType="withEffect">
                                  <p:stCondLst>
                                    <p:cond delay="0"/>
                                  </p:stCondLst>
                                  <p:childTnLst>
                                    <p:set>
                                      <p:cBhvr>
                                        <p:cTn id="170" dur="1" fill="hold">
                                          <p:stCondLst>
                                            <p:cond delay="0"/>
                                          </p:stCondLst>
                                        </p:cTn>
                                        <p:tgtEl>
                                          <p:spTgt spid="91">
                                            <p:txEl>
                                              <p:pRg st="1" end="1"/>
                                            </p:txEl>
                                          </p:spTgt>
                                        </p:tgtEl>
                                        <p:attrNameLst>
                                          <p:attrName>style.visibility</p:attrName>
                                        </p:attrNameLst>
                                      </p:cBhvr>
                                      <p:to>
                                        <p:strVal val="visible"/>
                                      </p:to>
                                    </p:set>
                                    <p:anim calcmode="lin" valueType="num">
                                      <p:cBhvr additive="base">
                                        <p:cTn id="171"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par>
                          <p:cTn id="173" fill="hold">
                            <p:stCondLst>
                              <p:cond delay="8500"/>
                            </p:stCondLst>
                            <p:childTnLst>
                              <p:par>
                                <p:cTn id="174" presetID="22" presetClass="entr" presetSubtype="8" fill="hold" nodeType="afterEffect">
                                  <p:stCondLst>
                                    <p:cond delay="250"/>
                                  </p:stCondLst>
                                  <p:childTnLst>
                                    <p:set>
                                      <p:cBhvr>
                                        <p:cTn id="175" dur="1" fill="hold">
                                          <p:stCondLst>
                                            <p:cond delay="0"/>
                                          </p:stCondLst>
                                        </p:cTn>
                                        <p:tgtEl>
                                          <p:spTgt spid="39"/>
                                        </p:tgtEl>
                                        <p:attrNameLst>
                                          <p:attrName>style.visibility</p:attrName>
                                        </p:attrNameLst>
                                      </p:cBhvr>
                                      <p:to>
                                        <p:strVal val="visible"/>
                                      </p:to>
                                    </p:set>
                                    <p:animEffect transition="in" filter="wipe(left)">
                                      <p:cBhvr>
                                        <p:cTn id="176" dur="500"/>
                                        <p:tgtEl>
                                          <p:spTgt spid="39"/>
                                        </p:tgtEl>
                                      </p:cBhvr>
                                    </p:animEffect>
                                  </p:childTnLst>
                                </p:cTn>
                              </p:par>
                            </p:childTnLst>
                          </p:cTn>
                        </p:par>
                        <p:par>
                          <p:cTn id="177" fill="hold">
                            <p:stCondLst>
                              <p:cond delay="9250"/>
                            </p:stCondLst>
                            <p:childTnLst>
                              <p:par>
                                <p:cTn id="178" presetID="2" presetClass="entr" presetSubtype="8" decel="100000" fill="hold" grpId="0" nodeType="afterEffect">
                                  <p:stCondLst>
                                    <p:cond delay="0"/>
                                  </p:stCondLst>
                                  <p:childTnLst>
                                    <p:set>
                                      <p:cBhvr>
                                        <p:cTn id="179" dur="1" fill="hold">
                                          <p:stCondLst>
                                            <p:cond delay="0"/>
                                          </p:stCondLst>
                                        </p:cTn>
                                        <p:tgtEl>
                                          <p:spTgt spid="41"/>
                                        </p:tgtEl>
                                        <p:attrNameLst>
                                          <p:attrName>style.visibility</p:attrName>
                                        </p:attrNameLst>
                                      </p:cBhvr>
                                      <p:to>
                                        <p:strVal val="visible"/>
                                      </p:to>
                                    </p:set>
                                    <p:anim calcmode="lin" valueType="num">
                                      <p:cBhvr additive="base">
                                        <p:cTn id="180" dur="500" fill="hold"/>
                                        <p:tgtEl>
                                          <p:spTgt spid="41"/>
                                        </p:tgtEl>
                                        <p:attrNameLst>
                                          <p:attrName>ppt_x</p:attrName>
                                        </p:attrNameLst>
                                      </p:cBhvr>
                                      <p:tavLst>
                                        <p:tav tm="0">
                                          <p:val>
                                            <p:strVal val="0-#ppt_w/2"/>
                                          </p:val>
                                        </p:tav>
                                        <p:tav tm="100000">
                                          <p:val>
                                            <p:strVal val="#ppt_x"/>
                                          </p:val>
                                        </p:tav>
                                      </p:tavLst>
                                    </p:anim>
                                    <p:anim calcmode="lin" valueType="num">
                                      <p:cBhvr additive="base">
                                        <p:cTn id="181" dur="500" fill="hold"/>
                                        <p:tgtEl>
                                          <p:spTgt spid="41"/>
                                        </p:tgtEl>
                                        <p:attrNameLst>
                                          <p:attrName>ppt_y</p:attrName>
                                        </p:attrNameLst>
                                      </p:cBhvr>
                                      <p:tavLst>
                                        <p:tav tm="0">
                                          <p:val>
                                            <p:strVal val="#ppt_y"/>
                                          </p:val>
                                        </p:tav>
                                        <p:tav tm="100000">
                                          <p:val>
                                            <p:strVal val="#ppt_y"/>
                                          </p:val>
                                        </p:tav>
                                      </p:tavLst>
                                    </p:anim>
                                  </p:childTnLst>
                                </p:cTn>
                              </p:par>
                              <p:par>
                                <p:cTn id="182" presetID="2" presetClass="entr" presetSubtype="8" decel="10000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0-#ppt_w/2"/>
                                          </p:val>
                                        </p:tav>
                                        <p:tav tm="100000">
                                          <p:val>
                                            <p:strVal val="#ppt_x"/>
                                          </p:val>
                                        </p:tav>
                                      </p:tavLst>
                                    </p:anim>
                                    <p:anim calcmode="lin" valueType="num">
                                      <p:cBhvr additive="base">
                                        <p:cTn id="185" dur="500" fill="hold"/>
                                        <p:tgtEl>
                                          <p:spTgt spid="40"/>
                                        </p:tgtEl>
                                        <p:attrNameLst>
                                          <p:attrName>ppt_y</p:attrName>
                                        </p:attrNameLst>
                                      </p:cBhvr>
                                      <p:tavLst>
                                        <p:tav tm="0">
                                          <p:val>
                                            <p:strVal val="#ppt_y"/>
                                          </p:val>
                                        </p:tav>
                                        <p:tav tm="100000">
                                          <p:val>
                                            <p:strVal val="#ppt_y"/>
                                          </p:val>
                                        </p:tav>
                                      </p:tavLst>
                                    </p:anim>
                                  </p:childTnLst>
                                </p:cTn>
                              </p:par>
                              <p:par>
                                <p:cTn id="186" presetID="2" presetClass="entr" presetSubtype="4" decel="100000" fill="hold" nodeType="withEffect">
                                  <p:stCondLst>
                                    <p:cond delay="0"/>
                                  </p:stCondLst>
                                  <p:childTnLst>
                                    <p:set>
                                      <p:cBhvr>
                                        <p:cTn id="187" dur="1" fill="hold">
                                          <p:stCondLst>
                                            <p:cond delay="0"/>
                                          </p:stCondLst>
                                        </p:cTn>
                                        <p:tgtEl>
                                          <p:spTgt spid="92"/>
                                        </p:tgtEl>
                                        <p:attrNameLst>
                                          <p:attrName>style.visibility</p:attrName>
                                        </p:attrNameLst>
                                      </p:cBhvr>
                                      <p:to>
                                        <p:strVal val="visible"/>
                                      </p:to>
                                    </p:set>
                                    <p:anim calcmode="lin" valueType="num">
                                      <p:cBhvr additive="base">
                                        <p:cTn id="188" dur="500" fill="hold"/>
                                        <p:tgtEl>
                                          <p:spTgt spid="92"/>
                                        </p:tgtEl>
                                        <p:attrNameLst>
                                          <p:attrName>ppt_x</p:attrName>
                                        </p:attrNameLst>
                                      </p:cBhvr>
                                      <p:tavLst>
                                        <p:tav tm="0">
                                          <p:val>
                                            <p:strVal val="#ppt_x"/>
                                          </p:val>
                                        </p:tav>
                                        <p:tav tm="100000">
                                          <p:val>
                                            <p:strVal val="#ppt_x"/>
                                          </p:val>
                                        </p:tav>
                                      </p:tavLst>
                                    </p:anim>
                                    <p:anim calcmode="lin" valueType="num">
                                      <p:cBhvr additive="base">
                                        <p:cTn id="189" dur="500" fill="hold"/>
                                        <p:tgtEl>
                                          <p:spTgt spid="92"/>
                                        </p:tgtEl>
                                        <p:attrNameLst>
                                          <p:attrName>ppt_y</p:attrName>
                                        </p:attrNameLst>
                                      </p:cBhvr>
                                      <p:tavLst>
                                        <p:tav tm="0">
                                          <p:val>
                                            <p:strVal val="1+#ppt_h/2"/>
                                          </p:val>
                                        </p:tav>
                                        <p:tav tm="100000">
                                          <p:val>
                                            <p:strVal val="#ppt_y"/>
                                          </p:val>
                                        </p:tav>
                                      </p:tavLst>
                                    </p:anim>
                                  </p:childTnLst>
                                </p:cTn>
                              </p:par>
                              <p:par>
                                <p:cTn id="190" presetID="2" presetClass="entr" presetSubtype="4" decel="100000" fill="hold" grpId="0" nodeType="withEffect">
                                  <p:stCondLst>
                                    <p:cond delay="0"/>
                                  </p:stCondLst>
                                  <p:childTnLst>
                                    <p:set>
                                      <p:cBhvr>
                                        <p:cTn id="191" dur="1" fill="hold">
                                          <p:stCondLst>
                                            <p:cond delay="0"/>
                                          </p:stCondLst>
                                        </p:cTn>
                                        <p:tgtEl>
                                          <p:spTgt spid="95">
                                            <p:txEl>
                                              <p:pRg st="0" end="0"/>
                                            </p:txEl>
                                          </p:spTgt>
                                        </p:tgtEl>
                                        <p:attrNameLst>
                                          <p:attrName>style.visibility</p:attrName>
                                        </p:attrNameLst>
                                      </p:cBhvr>
                                      <p:to>
                                        <p:strVal val="visible"/>
                                      </p:to>
                                    </p:set>
                                    <p:anim calcmode="lin" valueType="num">
                                      <p:cBhvr additive="base">
                                        <p:cTn id="192"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193" dur="500" fill="hold"/>
                                        <p:tgtEl>
                                          <p:spTgt spid="95">
                                            <p:txEl>
                                              <p:pRg st="0" end="0"/>
                                            </p:txEl>
                                          </p:spTgt>
                                        </p:tgtEl>
                                        <p:attrNameLst>
                                          <p:attrName>ppt_y</p:attrName>
                                        </p:attrNameLst>
                                      </p:cBhvr>
                                      <p:tavLst>
                                        <p:tav tm="0">
                                          <p:val>
                                            <p:strVal val="1+#ppt_h/2"/>
                                          </p:val>
                                        </p:tav>
                                        <p:tav tm="100000">
                                          <p:val>
                                            <p:strVal val="#ppt_y"/>
                                          </p:val>
                                        </p:tav>
                                      </p:tavLst>
                                    </p:anim>
                                  </p:childTnLst>
                                </p:cTn>
                              </p:par>
                              <p:par>
                                <p:cTn id="194" presetID="2" presetClass="entr" presetSubtype="4" decel="100000" fill="hold" grpId="0" nodeType="withEffect">
                                  <p:stCondLst>
                                    <p:cond delay="0"/>
                                  </p:stCondLst>
                                  <p:childTnLst>
                                    <p:set>
                                      <p:cBhvr>
                                        <p:cTn id="195" dur="1" fill="hold">
                                          <p:stCondLst>
                                            <p:cond delay="0"/>
                                          </p:stCondLst>
                                        </p:cTn>
                                        <p:tgtEl>
                                          <p:spTgt spid="95">
                                            <p:txEl>
                                              <p:pRg st="1" end="1"/>
                                            </p:txEl>
                                          </p:spTgt>
                                        </p:tgtEl>
                                        <p:attrNameLst>
                                          <p:attrName>style.visibility</p:attrName>
                                        </p:attrNameLst>
                                      </p:cBhvr>
                                      <p:to>
                                        <p:strVal val="visible"/>
                                      </p:to>
                                    </p:set>
                                    <p:anim calcmode="lin" valueType="num">
                                      <p:cBhvr additive="base">
                                        <p:cTn id="196" dur="500" fill="hold"/>
                                        <p:tgtEl>
                                          <p:spTgt spid="95">
                                            <p:txEl>
                                              <p:pRg st="1" end="1"/>
                                            </p:txEl>
                                          </p:spTgt>
                                        </p:tgtEl>
                                        <p:attrNameLst>
                                          <p:attrName>ppt_x</p:attrName>
                                        </p:attrNameLst>
                                      </p:cBhvr>
                                      <p:tavLst>
                                        <p:tav tm="0">
                                          <p:val>
                                            <p:strVal val="#ppt_x"/>
                                          </p:val>
                                        </p:tav>
                                        <p:tav tm="100000">
                                          <p:val>
                                            <p:strVal val="#ppt_x"/>
                                          </p:val>
                                        </p:tav>
                                      </p:tavLst>
                                    </p:anim>
                                    <p:anim calcmode="lin" valueType="num">
                                      <p:cBhvr additive="base">
                                        <p:cTn id="197" dur="500" fill="hold"/>
                                        <p:tgtEl>
                                          <p:spTgt spid="95">
                                            <p:txEl>
                                              <p:pRg st="1" end="1"/>
                                            </p:txEl>
                                          </p:spTgt>
                                        </p:tgtEl>
                                        <p:attrNameLst>
                                          <p:attrName>ppt_y</p:attrName>
                                        </p:attrNameLst>
                                      </p:cBhvr>
                                      <p:tavLst>
                                        <p:tav tm="0">
                                          <p:val>
                                            <p:strVal val="1+#ppt_h/2"/>
                                          </p:val>
                                        </p:tav>
                                        <p:tav tm="100000">
                                          <p:val>
                                            <p:strVal val="#ppt_y"/>
                                          </p:val>
                                        </p:tav>
                                      </p:tavLst>
                                    </p:anim>
                                  </p:childTnLst>
                                </p:cTn>
                              </p:par>
                            </p:childTnLst>
                          </p:cTn>
                        </p:par>
                        <p:par>
                          <p:cTn id="198" fill="hold">
                            <p:stCondLst>
                              <p:cond delay="9750"/>
                            </p:stCondLst>
                            <p:childTnLst>
                              <p:par>
                                <p:cTn id="199" presetID="22" presetClass="entr" presetSubtype="8" fill="hold" nodeType="afterEffect">
                                  <p:stCondLst>
                                    <p:cond delay="250"/>
                                  </p:stCondLst>
                                  <p:childTnLst>
                                    <p:set>
                                      <p:cBhvr>
                                        <p:cTn id="200" dur="1" fill="hold">
                                          <p:stCondLst>
                                            <p:cond delay="0"/>
                                          </p:stCondLst>
                                        </p:cTn>
                                        <p:tgtEl>
                                          <p:spTgt spid="42"/>
                                        </p:tgtEl>
                                        <p:attrNameLst>
                                          <p:attrName>style.visibility</p:attrName>
                                        </p:attrNameLst>
                                      </p:cBhvr>
                                      <p:to>
                                        <p:strVal val="visible"/>
                                      </p:to>
                                    </p:set>
                                    <p:animEffect transition="in" filter="wipe(left)">
                                      <p:cBhvr>
                                        <p:cTn id="201" dur="500"/>
                                        <p:tgtEl>
                                          <p:spTgt spid="42"/>
                                        </p:tgtEl>
                                      </p:cBhvr>
                                    </p:animEffect>
                                  </p:childTnLst>
                                </p:cTn>
                              </p:par>
                            </p:childTnLst>
                          </p:cTn>
                        </p:par>
                        <p:par>
                          <p:cTn id="202" fill="hold">
                            <p:stCondLst>
                              <p:cond delay="10500"/>
                            </p:stCondLst>
                            <p:childTnLst>
                              <p:par>
                                <p:cTn id="203" presetID="2" presetClass="entr" presetSubtype="8" decel="100000" fill="hold" grpId="0" nodeType="afterEffect">
                                  <p:stCondLst>
                                    <p:cond delay="0"/>
                                  </p:stCondLst>
                                  <p:childTnLst>
                                    <p:set>
                                      <p:cBhvr>
                                        <p:cTn id="204" dur="1" fill="hold">
                                          <p:stCondLst>
                                            <p:cond delay="0"/>
                                          </p:stCondLst>
                                        </p:cTn>
                                        <p:tgtEl>
                                          <p:spTgt spid="44"/>
                                        </p:tgtEl>
                                        <p:attrNameLst>
                                          <p:attrName>style.visibility</p:attrName>
                                        </p:attrNameLst>
                                      </p:cBhvr>
                                      <p:to>
                                        <p:strVal val="visible"/>
                                      </p:to>
                                    </p:set>
                                    <p:anim calcmode="lin" valueType="num">
                                      <p:cBhvr additive="base">
                                        <p:cTn id="205" dur="500" fill="hold"/>
                                        <p:tgtEl>
                                          <p:spTgt spid="44"/>
                                        </p:tgtEl>
                                        <p:attrNameLst>
                                          <p:attrName>ppt_x</p:attrName>
                                        </p:attrNameLst>
                                      </p:cBhvr>
                                      <p:tavLst>
                                        <p:tav tm="0">
                                          <p:val>
                                            <p:strVal val="0-#ppt_w/2"/>
                                          </p:val>
                                        </p:tav>
                                        <p:tav tm="100000">
                                          <p:val>
                                            <p:strVal val="#ppt_x"/>
                                          </p:val>
                                        </p:tav>
                                      </p:tavLst>
                                    </p:anim>
                                    <p:anim calcmode="lin" valueType="num">
                                      <p:cBhvr additive="base">
                                        <p:cTn id="206" dur="500" fill="hold"/>
                                        <p:tgtEl>
                                          <p:spTgt spid="44"/>
                                        </p:tgtEl>
                                        <p:attrNameLst>
                                          <p:attrName>ppt_y</p:attrName>
                                        </p:attrNameLst>
                                      </p:cBhvr>
                                      <p:tavLst>
                                        <p:tav tm="0">
                                          <p:val>
                                            <p:strVal val="#ppt_y"/>
                                          </p:val>
                                        </p:tav>
                                        <p:tav tm="100000">
                                          <p:val>
                                            <p:strVal val="#ppt_y"/>
                                          </p:val>
                                        </p:tav>
                                      </p:tavLst>
                                    </p:anim>
                                  </p:childTnLst>
                                </p:cTn>
                              </p:par>
                              <p:par>
                                <p:cTn id="207" presetID="2" presetClass="entr" presetSubtype="8" decel="100000"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 calcmode="lin" valueType="num">
                                      <p:cBhvr additive="base">
                                        <p:cTn id="209" dur="500" fill="hold"/>
                                        <p:tgtEl>
                                          <p:spTgt spid="43"/>
                                        </p:tgtEl>
                                        <p:attrNameLst>
                                          <p:attrName>ppt_x</p:attrName>
                                        </p:attrNameLst>
                                      </p:cBhvr>
                                      <p:tavLst>
                                        <p:tav tm="0">
                                          <p:val>
                                            <p:strVal val="0-#ppt_w/2"/>
                                          </p:val>
                                        </p:tav>
                                        <p:tav tm="100000">
                                          <p:val>
                                            <p:strVal val="#ppt_x"/>
                                          </p:val>
                                        </p:tav>
                                      </p:tavLst>
                                    </p:anim>
                                    <p:anim calcmode="lin" valueType="num">
                                      <p:cBhvr additive="base">
                                        <p:cTn id="210" dur="500" fill="hold"/>
                                        <p:tgtEl>
                                          <p:spTgt spid="43"/>
                                        </p:tgtEl>
                                        <p:attrNameLst>
                                          <p:attrName>ppt_y</p:attrName>
                                        </p:attrNameLst>
                                      </p:cBhvr>
                                      <p:tavLst>
                                        <p:tav tm="0">
                                          <p:val>
                                            <p:strVal val="#ppt_y"/>
                                          </p:val>
                                        </p:tav>
                                        <p:tav tm="100000">
                                          <p:val>
                                            <p:strVal val="#ppt_y"/>
                                          </p:val>
                                        </p:tav>
                                      </p:tavLst>
                                    </p:anim>
                                  </p:childTnLst>
                                </p:cTn>
                              </p:par>
                              <p:par>
                                <p:cTn id="211" presetID="2" presetClass="entr" presetSubtype="4" decel="100000" fill="hold" nodeType="withEffect">
                                  <p:stCondLst>
                                    <p:cond delay="0"/>
                                  </p:stCondLst>
                                  <p:childTnLst>
                                    <p:set>
                                      <p:cBhvr>
                                        <p:cTn id="212" dur="1" fill="hold">
                                          <p:stCondLst>
                                            <p:cond delay="0"/>
                                          </p:stCondLst>
                                        </p:cTn>
                                        <p:tgtEl>
                                          <p:spTgt spid="96"/>
                                        </p:tgtEl>
                                        <p:attrNameLst>
                                          <p:attrName>style.visibility</p:attrName>
                                        </p:attrNameLst>
                                      </p:cBhvr>
                                      <p:to>
                                        <p:strVal val="visible"/>
                                      </p:to>
                                    </p:set>
                                    <p:anim calcmode="lin" valueType="num">
                                      <p:cBhvr additive="base">
                                        <p:cTn id="213" dur="500" fill="hold"/>
                                        <p:tgtEl>
                                          <p:spTgt spid="96"/>
                                        </p:tgtEl>
                                        <p:attrNameLst>
                                          <p:attrName>ppt_x</p:attrName>
                                        </p:attrNameLst>
                                      </p:cBhvr>
                                      <p:tavLst>
                                        <p:tav tm="0">
                                          <p:val>
                                            <p:strVal val="#ppt_x"/>
                                          </p:val>
                                        </p:tav>
                                        <p:tav tm="100000">
                                          <p:val>
                                            <p:strVal val="#ppt_x"/>
                                          </p:val>
                                        </p:tav>
                                      </p:tavLst>
                                    </p:anim>
                                    <p:anim calcmode="lin" valueType="num">
                                      <p:cBhvr additive="base">
                                        <p:cTn id="214" dur="500" fill="hold"/>
                                        <p:tgtEl>
                                          <p:spTgt spid="96"/>
                                        </p:tgtEl>
                                        <p:attrNameLst>
                                          <p:attrName>ppt_y</p:attrName>
                                        </p:attrNameLst>
                                      </p:cBhvr>
                                      <p:tavLst>
                                        <p:tav tm="0">
                                          <p:val>
                                            <p:strVal val="1+#ppt_h/2"/>
                                          </p:val>
                                        </p:tav>
                                        <p:tav tm="100000">
                                          <p:val>
                                            <p:strVal val="#ppt_y"/>
                                          </p:val>
                                        </p:tav>
                                      </p:tavLst>
                                    </p:anim>
                                  </p:childTnLst>
                                </p:cTn>
                              </p:par>
                              <p:par>
                                <p:cTn id="215" presetID="2" presetClass="entr" presetSubtype="4" decel="100000" fill="hold" grpId="0" nodeType="withEffect">
                                  <p:stCondLst>
                                    <p:cond delay="0"/>
                                  </p:stCondLst>
                                  <p:childTnLst>
                                    <p:set>
                                      <p:cBhvr>
                                        <p:cTn id="216" dur="1" fill="hold">
                                          <p:stCondLst>
                                            <p:cond delay="0"/>
                                          </p:stCondLst>
                                        </p:cTn>
                                        <p:tgtEl>
                                          <p:spTgt spid="99">
                                            <p:txEl>
                                              <p:pRg st="0" end="0"/>
                                            </p:txEl>
                                          </p:spTgt>
                                        </p:tgtEl>
                                        <p:attrNameLst>
                                          <p:attrName>style.visibility</p:attrName>
                                        </p:attrNameLst>
                                      </p:cBhvr>
                                      <p:to>
                                        <p:strVal val="visible"/>
                                      </p:to>
                                    </p:set>
                                    <p:anim calcmode="lin" valueType="num">
                                      <p:cBhvr additive="base">
                                        <p:cTn id="21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219" presetID="2" presetClass="entr" presetSubtype="4" decel="100000" fill="hold" grpId="0" nodeType="withEffect">
                                  <p:stCondLst>
                                    <p:cond delay="0"/>
                                  </p:stCondLst>
                                  <p:childTnLst>
                                    <p:set>
                                      <p:cBhvr>
                                        <p:cTn id="220" dur="1" fill="hold">
                                          <p:stCondLst>
                                            <p:cond delay="0"/>
                                          </p:stCondLst>
                                        </p:cTn>
                                        <p:tgtEl>
                                          <p:spTgt spid="99">
                                            <p:txEl>
                                              <p:pRg st="1" end="1"/>
                                            </p:txEl>
                                          </p:spTgt>
                                        </p:tgtEl>
                                        <p:attrNameLst>
                                          <p:attrName>style.visibility</p:attrName>
                                        </p:attrNameLst>
                                      </p:cBhvr>
                                      <p:to>
                                        <p:strVal val="visible"/>
                                      </p:to>
                                    </p:set>
                                    <p:anim calcmode="lin" valueType="num">
                                      <p:cBhvr additive="base">
                                        <p:cTn id="221" dur="500" fill="hold"/>
                                        <p:tgtEl>
                                          <p:spTgt spid="99">
                                            <p:txEl>
                                              <p:pRg st="1" end="1"/>
                                            </p:txEl>
                                          </p:spTgt>
                                        </p:tgtEl>
                                        <p:attrNameLst>
                                          <p:attrName>ppt_x</p:attrName>
                                        </p:attrNameLst>
                                      </p:cBhvr>
                                      <p:tavLst>
                                        <p:tav tm="0">
                                          <p:val>
                                            <p:strVal val="#ppt_x"/>
                                          </p:val>
                                        </p:tav>
                                        <p:tav tm="100000">
                                          <p:val>
                                            <p:strVal val="#ppt_x"/>
                                          </p:val>
                                        </p:tav>
                                      </p:tavLst>
                                    </p:anim>
                                    <p:anim calcmode="lin" valueType="num">
                                      <p:cBhvr additive="base">
                                        <p:cTn id="222" dur="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par>
                          <p:cTn id="223" fill="hold">
                            <p:stCondLst>
                              <p:cond delay="11000"/>
                            </p:stCondLst>
                            <p:childTnLst>
                              <p:par>
                                <p:cTn id="224" presetID="22" presetClass="entr" presetSubtype="8" fill="hold" nodeType="afterEffect">
                                  <p:stCondLst>
                                    <p:cond delay="250"/>
                                  </p:stCondLst>
                                  <p:childTnLst>
                                    <p:set>
                                      <p:cBhvr>
                                        <p:cTn id="225" dur="1" fill="hold">
                                          <p:stCondLst>
                                            <p:cond delay="0"/>
                                          </p:stCondLst>
                                        </p:cTn>
                                        <p:tgtEl>
                                          <p:spTgt spid="46"/>
                                        </p:tgtEl>
                                        <p:attrNameLst>
                                          <p:attrName>style.visibility</p:attrName>
                                        </p:attrNameLst>
                                      </p:cBhvr>
                                      <p:to>
                                        <p:strVal val="visible"/>
                                      </p:to>
                                    </p:set>
                                    <p:animEffect transition="in" filter="wipe(left)">
                                      <p:cBhvr>
                                        <p:cTn id="226" dur="500"/>
                                        <p:tgtEl>
                                          <p:spTgt spid="46"/>
                                        </p:tgtEl>
                                      </p:cBhvr>
                                    </p:animEffect>
                                  </p:childTnLst>
                                </p:cTn>
                              </p:par>
                            </p:childTnLst>
                          </p:cTn>
                        </p:par>
                        <p:par>
                          <p:cTn id="227" fill="hold">
                            <p:stCondLst>
                              <p:cond delay="11750"/>
                            </p:stCondLst>
                            <p:childTnLst>
                              <p:par>
                                <p:cTn id="228" presetID="10" presetClass="entr" presetSubtype="0" fill="hold" grpId="0" nodeType="afterEffect">
                                  <p:stCondLst>
                                    <p:cond delay="0"/>
                                  </p:stCondLst>
                                  <p:childTnLst>
                                    <p:set>
                                      <p:cBhvr>
                                        <p:cTn id="229" dur="1" fill="hold">
                                          <p:stCondLst>
                                            <p:cond delay="0"/>
                                          </p:stCondLst>
                                        </p:cTn>
                                        <p:tgtEl>
                                          <p:spTgt spid="45">
                                            <p:bg/>
                                          </p:spTgt>
                                        </p:tgtEl>
                                        <p:attrNameLst>
                                          <p:attrName>style.visibility</p:attrName>
                                        </p:attrNameLst>
                                      </p:cBhvr>
                                      <p:to>
                                        <p:strVal val="visible"/>
                                      </p:to>
                                    </p:set>
                                    <p:animEffect transition="in" filter="fade">
                                      <p:cBhvr>
                                        <p:cTn id="230" dur="500"/>
                                        <p:tgtEl>
                                          <p:spTgt spid="45">
                                            <p:bg/>
                                          </p:spTgt>
                                        </p:tgtEl>
                                      </p:cBhvr>
                                    </p:animEffect>
                                  </p:childTnLst>
                                </p:cTn>
                              </p:par>
                            </p:childTnLst>
                          </p:cTn>
                        </p:par>
                        <p:par>
                          <p:cTn id="231" fill="hold">
                            <p:stCondLst>
                              <p:cond delay="12250"/>
                            </p:stCondLst>
                            <p:childTnLst>
                              <p:par>
                                <p:cTn id="232" presetID="10" presetClass="entr" presetSubtype="0" fill="hold" grpId="0" nodeType="afterEffect">
                                  <p:stCondLst>
                                    <p:cond delay="0"/>
                                  </p:stCondLst>
                                  <p:childTnLst>
                                    <p:set>
                                      <p:cBhvr>
                                        <p:cTn id="233" dur="1" fill="hold">
                                          <p:stCondLst>
                                            <p:cond delay="0"/>
                                          </p:stCondLst>
                                        </p:cTn>
                                        <p:tgtEl>
                                          <p:spTgt spid="45">
                                            <p:txEl>
                                              <p:pRg st="0" end="0"/>
                                            </p:txEl>
                                          </p:spTgt>
                                        </p:tgtEl>
                                        <p:attrNameLst>
                                          <p:attrName>style.visibility</p:attrName>
                                        </p:attrNameLst>
                                      </p:cBhvr>
                                      <p:to>
                                        <p:strVal val="visible"/>
                                      </p:to>
                                    </p:set>
                                    <p:animEffect transition="in" filter="fade">
                                      <p:cBhvr>
                                        <p:cTn id="234"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2" grpId="0" build="allAtOnce"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1" grpId="0" animBg="1"/>
      <p:bldP spid="22" grpId="0"/>
      <p:bldP spid="25" grpId="0" animBg="1"/>
      <p:bldP spid="26" grpId="0"/>
      <p:bldP spid="31" grpId="0" animBg="1"/>
      <p:bldP spid="32" grpId="0"/>
      <p:bldP spid="34" grpId="0" animBg="1"/>
      <p:bldP spid="35" grpId="0"/>
      <p:bldP spid="37" grpId="0" animBg="1"/>
      <p:bldP spid="38" grpId="0"/>
      <p:bldP spid="40" grpId="0" animBg="1"/>
      <p:bldP spid="41" grpId="0"/>
      <p:bldP spid="43" grpId="0" animBg="1"/>
      <p:bldP spid="44" grpId="0"/>
      <p:bldP spid="45" grpId="0" build="allAtOnce" animBg="1">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71" grpId="0" build="allAtOnce">
        <p:tmplLst>
          <p:tmpl lvl="1">
            <p:tnLst>
              <p:par>
                <p:cTn presetID="2" presetClass="entr" presetSubtype="1" decel="10000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ppt_x"/>
                          </p:val>
                        </p:tav>
                        <p:tav tm="100000">
                          <p:val>
                            <p:strVal val="#ppt_x"/>
                          </p:val>
                        </p:tav>
                      </p:tavLst>
                    </p:anim>
                    <p:anim calcmode="lin" valueType="num">
                      <p:cBhvr additive="base">
                        <p:cTn dur="500" fill="hold"/>
                        <p:tgtEl>
                          <p:spTgt spid="71"/>
                        </p:tgtEl>
                        <p:attrNameLst>
                          <p:attrName>ppt_y</p:attrName>
                        </p:attrNameLst>
                      </p:cBhvr>
                      <p:tavLst>
                        <p:tav tm="0">
                          <p:val>
                            <p:strVal val="0-#ppt_h/2"/>
                          </p:val>
                        </p:tav>
                        <p:tav tm="100000">
                          <p:val>
                            <p:strVal val="#ppt_y"/>
                          </p:val>
                        </p:tav>
                      </p:tavLst>
                    </p:anim>
                  </p:childTnLst>
                </p:cTn>
              </p:par>
            </p:tnLst>
          </p:tmpl>
        </p:tmplLst>
      </p:bldP>
      <p:bldP spid="75" grpId="0" build="allAtOnce">
        <p:tmplLst>
          <p:tmpl lvl="1">
            <p:tnLst>
              <p:par>
                <p:cTn presetID="2" presetClass="entr" presetSubtype="1" decel="10000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500" fill="hold"/>
                        <p:tgtEl>
                          <p:spTgt spid="75"/>
                        </p:tgtEl>
                        <p:attrNameLst>
                          <p:attrName>ppt_x</p:attrName>
                        </p:attrNameLst>
                      </p:cBhvr>
                      <p:tavLst>
                        <p:tav tm="0">
                          <p:val>
                            <p:strVal val="#ppt_x"/>
                          </p:val>
                        </p:tav>
                        <p:tav tm="100000">
                          <p:val>
                            <p:strVal val="#ppt_x"/>
                          </p:val>
                        </p:tav>
                      </p:tavLst>
                    </p:anim>
                    <p:anim calcmode="lin" valueType="num">
                      <p:cBhvr additive="base">
                        <p:cTn dur="500" fill="hold"/>
                        <p:tgtEl>
                          <p:spTgt spid="75"/>
                        </p:tgtEl>
                        <p:attrNameLst>
                          <p:attrName>ppt_y</p:attrName>
                        </p:attrNameLst>
                      </p:cBhvr>
                      <p:tavLst>
                        <p:tav tm="0">
                          <p:val>
                            <p:strVal val="0-#ppt_h/2"/>
                          </p:val>
                        </p:tav>
                        <p:tav tm="100000">
                          <p:val>
                            <p:strVal val="#ppt_y"/>
                          </p:val>
                        </p:tav>
                      </p:tavLst>
                    </p:anim>
                  </p:childTnLst>
                </p:cTn>
              </p:par>
            </p:tnLst>
          </p:tmpl>
        </p:tmplLst>
      </p:bldP>
      <p:bldP spid="79" grpId="0" build="allAtOnce">
        <p:tmplLst>
          <p:tmpl lvl="1">
            <p:tnLst>
              <p:par>
                <p:cTn presetID="2" presetClass="entr" presetSubtype="1" decel="100000" fill="hold" nodeType="with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0-#ppt_h/2"/>
                          </p:val>
                        </p:tav>
                        <p:tav tm="100000">
                          <p:val>
                            <p:strVal val="#ppt_y"/>
                          </p:val>
                        </p:tav>
                      </p:tavLst>
                    </p:anim>
                  </p:childTnLst>
                </p:cTn>
              </p:par>
            </p:tnLst>
          </p:tmpl>
        </p:tmplLst>
      </p:bldP>
      <p:bldP spid="83" grpId="0" build="allAtOnce">
        <p:tmplLst>
          <p:tmpl lvl="1">
            <p:tnLst>
              <p:par>
                <p:cTn presetID="2" presetClass="entr" presetSubtype="1" decel="10000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500" fill="hold"/>
                        <p:tgtEl>
                          <p:spTgt spid="83"/>
                        </p:tgtEl>
                        <p:attrNameLst>
                          <p:attrName>ppt_x</p:attrName>
                        </p:attrNameLst>
                      </p:cBhvr>
                      <p:tavLst>
                        <p:tav tm="0">
                          <p:val>
                            <p:strVal val="#ppt_x"/>
                          </p:val>
                        </p:tav>
                        <p:tav tm="100000">
                          <p:val>
                            <p:strVal val="#ppt_x"/>
                          </p:val>
                        </p:tav>
                      </p:tavLst>
                    </p:anim>
                    <p:anim calcmode="lin" valueType="num">
                      <p:cBhvr additive="base">
                        <p:cTn dur="500" fill="hold"/>
                        <p:tgtEl>
                          <p:spTgt spid="83"/>
                        </p:tgtEl>
                        <p:attrNameLst>
                          <p:attrName>ppt_y</p:attrName>
                        </p:attrNameLst>
                      </p:cBhvr>
                      <p:tavLst>
                        <p:tav tm="0">
                          <p:val>
                            <p:strVal val="0-#ppt_h/2"/>
                          </p:val>
                        </p:tav>
                        <p:tav tm="100000">
                          <p:val>
                            <p:strVal val="#ppt_y"/>
                          </p:val>
                        </p:tav>
                      </p:tavLst>
                    </p:anim>
                  </p:childTnLst>
                </p:cTn>
              </p:par>
            </p:tnLst>
          </p:tmpl>
        </p:tmplLst>
      </p:bldP>
      <p:bldP spid="87" grpId="0" build="allAtOnce">
        <p:tmplLst>
          <p:tmpl lvl="1">
            <p:tnLst>
              <p:par>
                <p:cTn presetID="2" presetClass="entr" presetSubtype="4" decel="10000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91" grpId="0" build="allAtOnce">
        <p:tmplLst>
          <p:tmpl lvl="1">
            <p:tnLst>
              <p:par>
                <p:cTn presetID="2" presetClass="entr" presetSubtype="4" decel="100000" fill="hold" nodeType="withEffect">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500" fill="hold"/>
                        <p:tgtEl>
                          <p:spTgt spid="91"/>
                        </p:tgtEl>
                        <p:attrNameLst>
                          <p:attrName>ppt_x</p:attrName>
                        </p:attrNameLst>
                      </p:cBhvr>
                      <p:tavLst>
                        <p:tav tm="0">
                          <p:val>
                            <p:strVal val="#ppt_x"/>
                          </p:val>
                        </p:tav>
                        <p:tav tm="100000">
                          <p:val>
                            <p:strVal val="#ppt_x"/>
                          </p:val>
                        </p:tav>
                      </p:tavLst>
                    </p:anim>
                    <p:anim calcmode="lin" valueType="num">
                      <p:cBhvr additive="base">
                        <p:cTn dur="500" fill="hold"/>
                        <p:tgtEl>
                          <p:spTgt spid="91"/>
                        </p:tgtEl>
                        <p:attrNameLst>
                          <p:attrName>ppt_y</p:attrName>
                        </p:attrNameLst>
                      </p:cBhvr>
                      <p:tavLst>
                        <p:tav tm="0">
                          <p:val>
                            <p:strVal val="1+#ppt_h/2"/>
                          </p:val>
                        </p:tav>
                        <p:tav tm="100000">
                          <p:val>
                            <p:strVal val="#ppt_y"/>
                          </p:val>
                        </p:tav>
                      </p:tavLst>
                    </p:anim>
                  </p:childTnLst>
                </p:cTn>
              </p:par>
            </p:tnLst>
          </p:tmpl>
        </p:tmplLst>
      </p:bldP>
      <p:bldP spid="95" grpId="0" build="allAtOnce">
        <p:tmplLst>
          <p:tmpl lvl="1">
            <p:tnLst>
              <p:par>
                <p:cTn presetID="2" presetClass="entr" presetSubtype="4" decel="100000" fill="hold" nodeType="withEffect">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500" fill="hold"/>
                        <p:tgtEl>
                          <p:spTgt spid="95"/>
                        </p:tgtEl>
                        <p:attrNameLst>
                          <p:attrName>ppt_x</p:attrName>
                        </p:attrNameLst>
                      </p:cBhvr>
                      <p:tavLst>
                        <p:tav tm="0">
                          <p:val>
                            <p:strVal val="#ppt_x"/>
                          </p:val>
                        </p:tav>
                        <p:tav tm="100000">
                          <p:val>
                            <p:strVal val="#ppt_x"/>
                          </p:val>
                        </p:tav>
                      </p:tavLst>
                    </p:anim>
                    <p:anim calcmode="lin" valueType="num">
                      <p:cBhvr additive="base">
                        <p:cTn dur="500" fill="hold"/>
                        <p:tgtEl>
                          <p:spTgt spid="95"/>
                        </p:tgtEl>
                        <p:attrNameLst>
                          <p:attrName>ppt_y</p:attrName>
                        </p:attrNameLst>
                      </p:cBhvr>
                      <p:tavLst>
                        <p:tav tm="0">
                          <p:val>
                            <p:strVal val="1+#ppt_h/2"/>
                          </p:val>
                        </p:tav>
                        <p:tav tm="100000">
                          <p:val>
                            <p:strVal val="#ppt_y"/>
                          </p:val>
                        </p:tav>
                      </p:tavLst>
                    </p:anim>
                  </p:childTnLst>
                </p:cTn>
              </p:par>
            </p:tnLst>
          </p:tmpl>
        </p:tmplLst>
      </p:bldP>
      <p:bldP spid="99" grpId="0" build="allAtOnce">
        <p:tmplLst>
          <p:tmpl lvl="1">
            <p:tnLst>
              <p:par>
                <p:cTn presetID="2" presetClass="entr" presetSubtype="4" decel="100000" fill="hold" nodeType="withEffect">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fill="hold"/>
                        <p:tgtEl>
                          <p:spTgt spid="99"/>
                        </p:tgtEl>
                        <p:attrNameLst>
                          <p:attrName>ppt_x</p:attrName>
                        </p:attrNameLst>
                      </p:cBhvr>
                      <p:tavLst>
                        <p:tav tm="0">
                          <p:val>
                            <p:strVal val="#ppt_x"/>
                          </p:val>
                        </p:tav>
                        <p:tav tm="100000">
                          <p:val>
                            <p:strVal val="#ppt_x"/>
                          </p:val>
                        </p:tav>
                      </p:tavLst>
                    </p:anim>
                    <p:anim calcmode="lin" valueType="num">
                      <p:cBhvr additive="base">
                        <p:cTn dur="500" fill="hold"/>
                        <p:tgtEl>
                          <p:spTgt spid="9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4" name="山形 3"/>
          <p:cNvSpPr/>
          <p:nvPr userDrawn="1"/>
        </p:nvSpPr>
        <p:spPr>
          <a:xfrm>
            <a:off x="503195" y="3669027"/>
            <a:ext cx="2052406" cy="288032"/>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0" name="山形 9"/>
          <p:cNvSpPr/>
          <p:nvPr userDrawn="1"/>
        </p:nvSpPr>
        <p:spPr>
          <a:xfrm>
            <a:off x="2530715" y="3669027"/>
            <a:ext cx="2052406" cy="288032"/>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2" name="山形 11"/>
          <p:cNvSpPr/>
          <p:nvPr userDrawn="1"/>
        </p:nvSpPr>
        <p:spPr>
          <a:xfrm>
            <a:off x="4560879" y="3669027"/>
            <a:ext cx="2052406" cy="288032"/>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3" name="山形 12"/>
          <p:cNvSpPr/>
          <p:nvPr userDrawn="1"/>
        </p:nvSpPr>
        <p:spPr>
          <a:xfrm>
            <a:off x="6588399" y="3669027"/>
            <a:ext cx="2052406" cy="288032"/>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8" name="図プレースホルダー 5"/>
          <p:cNvSpPr>
            <a:spLocks noGrp="1"/>
          </p:cNvSpPr>
          <p:nvPr>
            <p:ph type="pic" sz="quarter" idx="46" hasCustomPrompt="1"/>
          </p:nvPr>
        </p:nvSpPr>
        <p:spPr>
          <a:xfrm>
            <a:off x="5850253" y="4389107"/>
            <a:ext cx="431172" cy="574847"/>
          </a:xfrm>
        </p:spPr>
        <p:txBody>
          <a:bodyPr>
            <a:normAutofit/>
          </a:bodyPr>
          <a:lstStyle>
            <a:lvl1pPr>
              <a:defRPr sz="550"/>
            </a:lvl1pPr>
          </a:lstStyle>
          <a:p>
            <a:r>
              <a:rPr lang="en-US" dirty="0"/>
              <a:t>ICON</a:t>
            </a:r>
          </a:p>
        </p:txBody>
      </p:sp>
      <p:sp>
        <p:nvSpPr>
          <p:cNvPr id="19" name="テキスト プレースホルダー 11"/>
          <p:cNvSpPr>
            <a:spLocks noGrp="1"/>
          </p:cNvSpPr>
          <p:nvPr>
            <p:ph type="body" sz="quarter" idx="47" hasCustomPrompt="1"/>
          </p:nvPr>
        </p:nvSpPr>
        <p:spPr>
          <a:xfrm>
            <a:off x="6282338" y="4485117"/>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8" hasCustomPrompt="1"/>
          </p:nvPr>
        </p:nvSpPr>
        <p:spPr>
          <a:xfrm>
            <a:off x="6282338" y="4869160"/>
            <a:ext cx="2466488" cy="1008112"/>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21" name="図プレースホルダー 5"/>
          <p:cNvSpPr>
            <a:spLocks noGrp="1"/>
          </p:cNvSpPr>
          <p:nvPr>
            <p:ph type="pic" sz="quarter" idx="49" hasCustomPrompt="1"/>
          </p:nvPr>
        </p:nvSpPr>
        <p:spPr>
          <a:xfrm>
            <a:off x="4409968" y="1844824"/>
            <a:ext cx="431172" cy="574847"/>
          </a:xfrm>
        </p:spPr>
        <p:txBody>
          <a:bodyPr>
            <a:normAutofit/>
          </a:bodyPr>
          <a:lstStyle>
            <a:lvl1pPr>
              <a:defRPr sz="550"/>
            </a:lvl1pPr>
          </a:lstStyle>
          <a:p>
            <a:r>
              <a:rPr lang="en-US" dirty="0"/>
              <a:t>ICON</a:t>
            </a:r>
          </a:p>
        </p:txBody>
      </p:sp>
      <p:sp>
        <p:nvSpPr>
          <p:cNvPr id="22" name="テキスト プレースホルダー 11"/>
          <p:cNvSpPr>
            <a:spLocks noGrp="1"/>
          </p:cNvSpPr>
          <p:nvPr>
            <p:ph type="body" sz="quarter" idx="50" hasCustomPrompt="1"/>
          </p:nvPr>
        </p:nvSpPr>
        <p:spPr>
          <a:xfrm>
            <a:off x="4842053" y="1940835"/>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51" hasCustomPrompt="1"/>
          </p:nvPr>
        </p:nvSpPr>
        <p:spPr>
          <a:xfrm>
            <a:off x="4842053" y="2324877"/>
            <a:ext cx="2466488" cy="1008112"/>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24" name="図プレースホルダー 5"/>
          <p:cNvSpPr>
            <a:spLocks noGrp="1"/>
          </p:cNvSpPr>
          <p:nvPr>
            <p:ph type="pic" sz="quarter" idx="52" hasCustomPrompt="1"/>
          </p:nvPr>
        </p:nvSpPr>
        <p:spPr>
          <a:xfrm>
            <a:off x="2123515" y="4389107"/>
            <a:ext cx="431172" cy="574847"/>
          </a:xfrm>
        </p:spPr>
        <p:txBody>
          <a:bodyPr>
            <a:normAutofit/>
          </a:bodyPr>
          <a:lstStyle>
            <a:lvl1pPr>
              <a:defRPr sz="550"/>
            </a:lvl1pPr>
          </a:lstStyle>
          <a:p>
            <a:r>
              <a:rPr lang="en-US" dirty="0"/>
              <a:t>ICON</a:t>
            </a:r>
          </a:p>
        </p:txBody>
      </p:sp>
      <p:sp>
        <p:nvSpPr>
          <p:cNvPr id="25" name="テキスト プレースホルダー 11"/>
          <p:cNvSpPr>
            <a:spLocks noGrp="1"/>
          </p:cNvSpPr>
          <p:nvPr>
            <p:ph type="body" sz="quarter" idx="53" hasCustomPrompt="1"/>
          </p:nvPr>
        </p:nvSpPr>
        <p:spPr>
          <a:xfrm>
            <a:off x="2555601" y="4485117"/>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26" name="テキスト プレースホルダー 11"/>
          <p:cNvSpPr>
            <a:spLocks noGrp="1"/>
          </p:cNvSpPr>
          <p:nvPr>
            <p:ph type="body" sz="quarter" idx="54" hasCustomPrompt="1"/>
          </p:nvPr>
        </p:nvSpPr>
        <p:spPr>
          <a:xfrm>
            <a:off x="2555601" y="4869160"/>
            <a:ext cx="2466488" cy="1008112"/>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27" name="図プレースホルダー 5"/>
          <p:cNvSpPr>
            <a:spLocks noGrp="1"/>
          </p:cNvSpPr>
          <p:nvPr>
            <p:ph type="pic" sz="quarter" idx="55" hasCustomPrompt="1"/>
          </p:nvPr>
        </p:nvSpPr>
        <p:spPr>
          <a:xfrm>
            <a:off x="1025298" y="1844824"/>
            <a:ext cx="431172" cy="574847"/>
          </a:xfrm>
        </p:spPr>
        <p:txBody>
          <a:bodyPr>
            <a:normAutofit/>
          </a:bodyPr>
          <a:lstStyle>
            <a:lvl1pPr>
              <a:defRPr sz="550"/>
            </a:lvl1pPr>
          </a:lstStyle>
          <a:p>
            <a:r>
              <a:rPr lang="en-US" dirty="0"/>
              <a:t>ICON</a:t>
            </a:r>
          </a:p>
        </p:txBody>
      </p:sp>
      <p:sp>
        <p:nvSpPr>
          <p:cNvPr id="28" name="テキスト プレースホルダー 11"/>
          <p:cNvSpPr>
            <a:spLocks noGrp="1"/>
          </p:cNvSpPr>
          <p:nvPr>
            <p:ph type="body" sz="quarter" idx="56" hasCustomPrompt="1"/>
          </p:nvPr>
        </p:nvSpPr>
        <p:spPr>
          <a:xfrm>
            <a:off x="1457383" y="1940835"/>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57" hasCustomPrompt="1"/>
          </p:nvPr>
        </p:nvSpPr>
        <p:spPr>
          <a:xfrm>
            <a:off x="1457383" y="2324877"/>
            <a:ext cx="2466488" cy="1008112"/>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cxnSp>
        <p:nvCxnSpPr>
          <p:cNvPr id="7" name="カギ線コネクタ 6"/>
          <p:cNvCxnSpPr>
            <a:stCxn id="4" idx="0"/>
            <a:endCxn id="43" idx="1"/>
          </p:cNvCxnSpPr>
          <p:nvPr userDrawn="1"/>
        </p:nvCxnSpPr>
        <p:spPr>
          <a:xfrm rot="16200000" flipV="1">
            <a:off x="454948" y="2648587"/>
            <a:ext cx="1536779" cy="504100"/>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4175928" y="2311883"/>
            <a:ext cx="1539269" cy="1175018"/>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2436521" y="3610143"/>
            <a:ext cx="719471" cy="1413303"/>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6319730" y="3435668"/>
            <a:ext cx="719471" cy="1762253"/>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971288" y="2036237"/>
            <a:ext cx="144028" cy="19202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8" name="正方形/長方形 47"/>
          <p:cNvSpPr/>
          <p:nvPr userDrawn="1"/>
        </p:nvSpPr>
        <p:spPr>
          <a:xfrm>
            <a:off x="4358053" y="2036237"/>
            <a:ext cx="141932"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0" name="正方形/長方形 49"/>
          <p:cNvSpPr/>
          <p:nvPr userDrawn="1"/>
        </p:nvSpPr>
        <p:spPr>
          <a:xfrm>
            <a:off x="2089604" y="4583010"/>
            <a:ext cx="141932"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2" name="正方形/長方形 51"/>
          <p:cNvSpPr/>
          <p:nvPr userDrawn="1"/>
        </p:nvSpPr>
        <p:spPr>
          <a:xfrm>
            <a:off x="5798338" y="4583010"/>
            <a:ext cx="141932"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Tree>
    <p:extLst>
      <p:ext uri="{BB962C8B-B14F-4D97-AF65-F5344CB8AC3E}">
        <p14:creationId xmlns:p14="http://schemas.microsoft.com/office/powerpoint/2010/main" val="124667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4" name="円/楕円 13"/>
          <p:cNvSpPr/>
          <p:nvPr userDrawn="1"/>
        </p:nvSpPr>
        <p:spPr>
          <a:xfrm>
            <a:off x="4265939" y="1604798"/>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5" name="図プレースホルダー 5"/>
          <p:cNvSpPr>
            <a:spLocks noGrp="1"/>
          </p:cNvSpPr>
          <p:nvPr>
            <p:ph type="pic" sz="quarter" idx="45" hasCustomPrompt="1"/>
          </p:nvPr>
        </p:nvSpPr>
        <p:spPr>
          <a:xfrm>
            <a:off x="4428814" y="1808821"/>
            <a:ext cx="315062" cy="420047"/>
          </a:xfrm>
        </p:spPr>
        <p:txBody>
          <a:bodyPr>
            <a:normAutofit/>
          </a:bodyPr>
          <a:lstStyle>
            <a:lvl1pPr>
              <a:defRPr sz="550"/>
            </a:lvl1pPr>
          </a:lstStyle>
          <a:p>
            <a:r>
              <a:rPr lang="en-US" dirty="0"/>
              <a:t>ICON</a:t>
            </a:r>
          </a:p>
        </p:txBody>
      </p:sp>
      <p:sp>
        <p:nvSpPr>
          <p:cNvPr id="16" name="円/楕円 15"/>
          <p:cNvSpPr/>
          <p:nvPr userDrawn="1"/>
        </p:nvSpPr>
        <p:spPr>
          <a:xfrm>
            <a:off x="4265939" y="537321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8" name="図プレースホルダー 5"/>
          <p:cNvSpPr>
            <a:spLocks noGrp="1"/>
          </p:cNvSpPr>
          <p:nvPr>
            <p:ph type="pic" sz="quarter" idx="46" hasCustomPrompt="1"/>
          </p:nvPr>
        </p:nvSpPr>
        <p:spPr>
          <a:xfrm>
            <a:off x="4428814" y="5577239"/>
            <a:ext cx="315062" cy="420047"/>
          </a:xfrm>
        </p:spPr>
        <p:txBody>
          <a:bodyPr>
            <a:normAutofit/>
          </a:bodyPr>
          <a:lstStyle>
            <a:lvl1pPr>
              <a:defRPr sz="550"/>
            </a:lvl1pPr>
          </a:lstStyle>
          <a:p>
            <a:r>
              <a:rPr lang="en-US" dirty="0"/>
              <a:t>ICON</a:t>
            </a:r>
          </a:p>
        </p:txBody>
      </p:sp>
      <p:cxnSp>
        <p:nvCxnSpPr>
          <p:cNvPr id="19" name="直線コネクタ 18"/>
          <p:cNvCxnSpPr>
            <a:stCxn id="16" idx="0"/>
            <a:endCxn id="14" idx="4"/>
          </p:cNvCxnSpPr>
          <p:nvPr userDrawn="1"/>
        </p:nvCxnSpPr>
        <p:spPr>
          <a:xfrm flipV="1">
            <a:off x="4581002" y="2444891"/>
            <a:ext cx="0" cy="2928325"/>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3005690" y="258890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1" name="図プレースホルダー 5"/>
          <p:cNvSpPr>
            <a:spLocks noGrp="1"/>
          </p:cNvSpPr>
          <p:nvPr>
            <p:ph type="pic" sz="quarter" idx="47" hasCustomPrompt="1"/>
          </p:nvPr>
        </p:nvSpPr>
        <p:spPr>
          <a:xfrm>
            <a:off x="3168565" y="2792930"/>
            <a:ext cx="315062" cy="420047"/>
          </a:xfrm>
        </p:spPr>
        <p:txBody>
          <a:bodyPr>
            <a:normAutofit/>
          </a:bodyPr>
          <a:lstStyle>
            <a:lvl1pPr>
              <a:defRPr sz="550"/>
            </a:lvl1pPr>
          </a:lstStyle>
          <a:p>
            <a:r>
              <a:rPr lang="en-US" dirty="0"/>
              <a:t>ICON</a:t>
            </a:r>
          </a:p>
        </p:txBody>
      </p:sp>
      <p:sp>
        <p:nvSpPr>
          <p:cNvPr id="35" name="円/楕円 34"/>
          <p:cNvSpPr/>
          <p:nvPr userDrawn="1"/>
        </p:nvSpPr>
        <p:spPr>
          <a:xfrm>
            <a:off x="3005690" y="438910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6" name="図プレースホルダー 5"/>
          <p:cNvSpPr>
            <a:spLocks noGrp="1"/>
          </p:cNvSpPr>
          <p:nvPr>
            <p:ph type="pic" sz="quarter" idx="48" hasCustomPrompt="1"/>
          </p:nvPr>
        </p:nvSpPr>
        <p:spPr>
          <a:xfrm>
            <a:off x="3168565" y="4593130"/>
            <a:ext cx="315062" cy="420047"/>
          </a:xfrm>
        </p:spPr>
        <p:txBody>
          <a:bodyPr>
            <a:normAutofit/>
          </a:bodyPr>
          <a:lstStyle>
            <a:lvl1pPr>
              <a:defRPr sz="550"/>
            </a:lvl1pPr>
          </a:lstStyle>
          <a:p>
            <a:r>
              <a:rPr lang="en-US" dirty="0"/>
              <a:t>ICON</a:t>
            </a:r>
          </a:p>
        </p:txBody>
      </p:sp>
      <p:sp>
        <p:nvSpPr>
          <p:cNvPr id="37" name="円/楕円 36"/>
          <p:cNvSpPr/>
          <p:nvPr userDrawn="1"/>
        </p:nvSpPr>
        <p:spPr>
          <a:xfrm>
            <a:off x="5544192" y="259717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8" name="図プレースホルダー 5"/>
          <p:cNvSpPr>
            <a:spLocks noGrp="1"/>
          </p:cNvSpPr>
          <p:nvPr>
            <p:ph type="pic" sz="quarter" idx="49" hasCustomPrompt="1"/>
          </p:nvPr>
        </p:nvSpPr>
        <p:spPr>
          <a:xfrm>
            <a:off x="5707067" y="2801199"/>
            <a:ext cx="315062" cy="420047"/>
          </a:xfrm>
        </p:spPr>
        <p:txBody>
          <a:bodyPr>
            <a:normAutofit/>
          </a:bodyPr>
          <a:lstStyle>
            <a:lvl1pPr>
              <a:defRPr sz="550"/>
            </a:lvl1pPr>
          </a:lstStyle>
          <a:p>
            <a:r>
              <a:rPr lang="en-US" dirty="0"/>
              <a:t>ICON</a:t>
            </a:r>
          </a:p>
        </p:txBody>
      </p:sp>
      <p:sp>
        <p:nvSpPr>
          <p:cNvPr id="39" name="円/楕円 38"/>
          <p:cNvSpPr/>
          <p:nvPr userDrawn="1"/>
        </p:nvSpPr>
        <p:spPr>
          <a:xfrm>
            <a:off x="5544192" y="439737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0" name="図プレースホルダー 5"/>
          <p:cNvSpPr>
            <a:spLocks noGrp="1"/>
          </p:cNvSpPr>
          <p:nvPr>
            <p:ph type="pic" sz="quarter" idx="50" hasCustomPrompt="1"/>
          </p:nvPr>
        </p:nvSpPr>
        <p:spPr>
          <a:xfrm>
            <a:off x="5707067" y="4601399"/>
            <a:ext cx="315062" cy="420047"/>
          </a:xfrm>
        </p:spPr>
        <p:txBody>
          <a:bodyPr>
            <a:normAutofit/>
          </a:bodyPr>
          <a:lstStyle>
            <a:lvl1pPr>
              <a:defRPr sz="550"/>
            </a:lvl1pPr>
          </a:lstStyle>
          <a:p>
            <a:r>
              <a:rPr lang="en-US" dirty="0"/>
              <a:t>ICON</a:t>
            </a:r>
          </a:p>
        </p:txBody>
      </p:sp>
      <p:cxnSp>
        <p:nvCxnSpPr>
          <p:cNvPr id="42" name="直線コネクタ 41"/>
          <p:cNvCxnSpPr/>
          <p:nvPr userDrawn="1"/>
        </p:nvCxnSpPr>
        <p:spPr>
          <a:xfrm>
            <a:off x="3635814" y="3188973"/>
            <a:ext cx="1908378" cy="144016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3635814" y="3188973"/>
            <a:ext cx="1908378" cy="144016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3690222" y="2709449"/>
            <a:ext cx="1799960" cy="2399738"/>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2" name="テキスト プレースホルダー 11"/>
          <p:cNvSpPr>
            <a:spLocks noGrp="1"/>
          </p:cNvSpPr>
          <p:nvPr>
            <p:ph type="body" sz="quarter" idx="33" hasCustomPrompt="1"/>
          </p:nvPr>
        </p:nvSpPr>
        <p:spPr>
          <a:xfrm>
            <a:off x="3761839" y="3525738"/>
            <a:ext cx="1656328" cy="864096"/>
          </a:xfrm>
        </p:spPr>
        <p:txBody>
          <a:bodyPr anchor="ctr">
            <a:noAutofit/>
          </a:bodyPr>
          <a:lstStyle>
            <a:lvl1pPr algn="ctr">
              <a:lnSpc>
                <a:spcPts val="2250"/>
              </a:lnSpc>
              <a:defRPr sz="2400">
                <a:solidFill>
                  <a:schemeClr val="bg2"/>
                </a:solidFill>
                <a:latin typeface="+mj-lt"/>
              </a:defRPr>
            </a:lvl1pPr>
          </a:lstStyle>
          <a:p>
            <a:pPr lvl="0"/>
            <a:r>
              <a:rPr lang="en-US" altLang="ja-JP" dirty="0"/>
              <a:t>TEXT</a:t>
            </a:r>
            <a:br>
              <a:rPr lang="en-US" altLang="ja-JP" dirty="0"/>
            </a:br>
            <a:r>
              <a:rPr lang="en-US" altLang="ja-JP" dirty="0"/>
              <a:t>TEXT</a:t>
            </a:r>
          </a:p>
        </p:txBody>
      </p:sp>
      <p:sp>
        <p:nvSpPr>
          <p:cNvPr id="54" name="テキスト プレースホルダー 11"/>
          <p:cNvSpPr>
            <a:spLocks noGrp="1"/>
          </p:cNvSpPr>
          <p:nvPr>
            <p:ph type="body" sz="quarter" idx="56" hasCustomPrompt="1"/>
          </p:nvPr>
        </p:nvSpPr>
        <p:spPr>
          <a:xfrm>
            <a:off x="5166117" y="1508787"/>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57" hasCustomPrompt="1"/>
          </p:nvPr>
        </p:nvSpPr>
        <p:spPr>
          <a:xfrm>
            <a:off x="5166117" y="1892829"/>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56" name="テキスト プレースホルダー 11"/>
          <p:cNvSpPr>
            <a:spLocks noGrp="1"/>
          </p:cNvSpPr>
          <p:nvPr>
            <p:ph type="body" sz="quarter" idx="58" hasCustomPrompt="1"/>
          </p:nvPr>
        </p:nvSpPr>
        <p:spPr>
          <a:xfrm>
            <a:off x="6426367" y="2512779"/>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57" name="テキスト プレースホルダー 11"/>
          <p:cNvSpPr>
            <a:spLocks noGrp="1"/>
          </p:cNvSpPr>
          <p:nvPr>
            <p:ph type="body" sz="quarter" idx="59" hasCustomPrompt="1"/>
          </p:nvPr>
        </p:nvSpPr>
        <p:spPr>
          <a:xfrm>
            <a:off x="6426367" y="2896822"/>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60" hasCustomPrompt="1"/>
          </p:nvPr>
        </p:nvSpPr>
        <p:spPr>
          <a:xfrm>
            <a:off x="6426367" y="4341101"/>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59" name="テキスト プレースホルダー 11"/>
          <p:cNvSpPr>
            <a:spLocks noGrp="1"/>
          </p:cNvSpPr>
          <p:nvPr>
            <p:ph type="body" sz="quarter" idx="61" hasCustomPrompt="1"/>
          </p:nvPr>
        </p:nvSpPr>
        <p:spPr>
          <a:xfrm>
            <a:off x="6426367" y="4725144"/>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62" hasCustomPrompt="1"/>
          </p:nvPr>
        </p:nvSpPr>
        <p:spPr>
          <a:xfrm>
            <a:off x="323159" y="2512779"/>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63" hasCustomPrompt="1"/>
          </p:nvPr>
        </p:nvSpPr>
        <p:spPr>
          <a:xfrm>
            <a:off x="323159" y="2896822"/>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64" hasCustomPrompt="1"/>
          </p:nvPr>
        </p:nvSpPr>
        <p:spPr>
          <a:xfrm>
            <a:off x="323159" y="4044831"/>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63" name="テキスト プレースホルダー 11"/>
          <p:cNvSpPr>
            <a:spLocks noGrp="1"/>
          </p:cNvSpPr>
          <p:nvPr>
            <p:ph type="body" sz="quarter" idx="65" hasCustomPrompt="1"/>
          </p:nvPr>
        </p:nvSpPr>
        <p:spPr>
          <a:xfrm>
            <a:off x="323159" y="4428873"/>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66" hasCustomPrompt="1"/>
          </p:nvPr>
        </p:nvSpPr>
        <p:spPr>
          <a:xfrm>
            <a:off x="1619416" y="5339438"/>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65" name="テキスト プレースホルダー 11"/>
          <p:cNvSpPr>
            <a:spLocks noGrp="1"/>
          </p:cNvSpPr>
          <p:nvPr>
            <p:ph type="body" sz="quarter" idx="67" hasCustomPrompt="1"/>
          </p:nvPr>
        </p:nvSpPr>
        <p:spPr>
          <a:xfrm>
            <a:off x="1619416" y="5723481"/>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cxnSp>
        <p:nvCxnSpPr>
          <p:cNvPr id="67" name="直線コネクタ 66"/>
          <p:cNvCxnSpPr>
            <a:stCxn id="14" idx="6"/>
            <a:endCxn id="54" idx="1"/>
          </p:cNvCxnSpPr>
          <p:nvPr userDrawn="1"/>
        </p:nvCxnSpPr>
        <p:spPr>
          <a:xfrm flipV="1">
            <a:off x="4896064" y="1724670"/>
            <a:ext cx="270053" cy="300174"/>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6174317" y="2728663"/>
            <a:ext cx="252050" cy="28856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1752078" y="1159988"/>
            <a:ext cx="139756" cy="2997593"/>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6174317" y="4556985"/>
            <a:ext cx="252050" cy="260438"/>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1757760" y="2826114"/>
            <a:ext cx="128393" cy="2997593"/>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2959279" y="4156381"/>
            <a:ext cx="59077" cy="2738803"/>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4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2" name="環状矢印 11"/>
          <p:cNvSpPr/>
          <p:nvPr userDrawn="1"/>
        </p:nvSpPr>
        <p:spPr>
          <a:xfrm>
            <a:off x="3068345" y="1881128"/>
            <a:ext cx="2952584" cy="3936437"/>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4" name="環状矢印 13"/>
          <p:cNvSpPr/>
          <p:nvPr userDrawn="1"/>
        </p:nvSpPr>
        <p:spPr>
          <a:xfrm rot="5400000">
            <a:off x="2603781" y="2324537"/>
            <a:ext cx="3936437" cy="2952584"/>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5" name="環状矢印 14"/>
          <p:cNvSpPr/>
          <p:nvPr userDrawn="1"/>
        </p:nvSpPr>
        <p:spPr>
          <a:xfrm rot="10800000">
            <a:off x="3140756" y="1892830"/>
            <a:ext cx="2952584" cy="3936437"/>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6" name="環状矢印 15"/>
          <p:cNvSpPr/>
          <p:nvPr userDrawn="1"/>
        </p:nvSpPr>
        <p:spPr>
          <a:xfrm rot="16200000">
            <a:off x="2603781" y="2432761"/>
            <a:ext cx="3936437" cy="2952584"/>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8" name="テキスト プレースホルダー 11"/>
          <p:cNvSpPr>
            <a:spLocks noGrp="1"/>
          </p:cNvSpPr>
          <p:nvPr userDrawn="1">
            <p:ph type="body" sz="quarter" idx="14" hasCustomPrompt="1"/>
          </p:nvPr>
        </p:nvSpPr>
        <p:spPr>
          <a:xfrm>
            <a:off x="503195" y="1809104"/>
            <a:ext cx="249588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15" hasCustomPrompt="1"/>
          </p:nvPr>
        </p:nvSpPr>
        <p:spPr>
          <a:xfrm>
            <a:off x="503195" y="2240872"/>
            <a:ext cx="2495886" cy="117772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9" name="正方形/長方形 8"/>
          <p:cNvSpPr/>
          <p:nvPr userDrawn="1"/>
        </p:nvSpPr>
        <p:spPr>
          <a:xfrm>
            <a:off x="431180" y="1688594"/>
            <a:ext cx="2628520"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20" name="直線コネクタ 66"/>
          <p:cNvCxnSpPr>
            <a:stCxn id="44" idx="1"/>
            <a:endCxn id="9" idx="3"/>
          </p:cNvCxnSpPr>
          <p:nvPr userDrawn="1"/>
        </p:nvCxnSpPr>
        <p:spPr>
          <a:xfrm rot="10800000">
            <a:off x="3059701" y="2606803"/>
            <a:ext cx="414081" cy="30614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6156314" y="1786692"/>
            <a:ext cx="249588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6156314" y="2218460"/>
            <a:ext cx="2495886" cy="117772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6" name="正方形/長方形 25"/>
          <p:cNvSpPr/>
          <p:nvPr userDrawn="1"/>
        </p:nvSpPr>
        <p:spPr>
          <a:xfrm>
            <a:off x="6084299" y="1666182"/>
            <a:ext cx="2628520"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27" name="直線コネクタ 66"/>
          <p:cNvCxnSpPr>
            <a:stCxn id="48" idx="3"/>
            <a:endCxn id="26" idx="1"/>
          </p:cNvCxnSpPr>
          <p:nvPr userDrawn="1"/>
        </p:nvCxnSpPr>
        <p:spPr>
          <a:xfrm flipV="1">
            <a:off x="5652214" y="2584391"/>
            <a:ext cx="432085" cy="30455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503194" y="4305381"/>
            <a:ext cx="249588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22" hasCustomPrompt="1"/>
          </p:nvPr>
        </p:nvSpPr>
        <p:spPr>
          <a:xfrm>
            <a:off x="503194" y="4737149"/>
            <a:ext cx="2495886" cy="117772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32" name="正方形/長方形 31"/>
          <p:cNvSpPr/>
          <p:nvPr userDrawn="1"/>
        </p:nvSpPr>
        <p:spPr>
          <a:xfrm>
            <a:off x="431180" y="4184872"/>
            <a:ext cx="2628520"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33" name="直線コネクタ 66"/>
          <p:cNvCxnSpPr>
            <a:stCxn id="52" idx="1"/>
            <a:endCxn id="32" idx="3"/>
          </p:cNvCxnSpPr>
          <p:nvPr userDrawn="1"/>
        </p:nvCxnSpPr>
        <p:spPr>
          <a:xfrm rot="10800000" flipV="1">
            <a:off x="3059700" y="4929167"/>
            <a:ext cx="414082" cy="173913"/>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6156314" y="4305381"/>
            <a:ext cx="249588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6156314" y="4737149"/>
            <a:ext cx="2495886" cy="117772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39" name="正方形/長方形 38"/>
          <p:cNvSpPr/>
          <p:nvPr userDrawn="1"/>
        </p:nvSpPr>
        <p:spPr>
          <a:xfrm>
            <a:off x="6084299" y="4184872"/>
            <a:ext cx="2628520"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40" name="直線コネクタ 66"/>
          <p:cNvCxnSpPr>
            <a:stCxn id="51" idx="3"/>
            <a:endCxn id="39" idx="1"/>
          </p:cNvCxnSpPr>
          <p:nvPr userDrawn="1"/>
        </p:nvCxnSpPr>
        <p:spPr>
          <a:xfrm>
            <a:off x="5670218" y="4929167"/>
            <a:ext cx="414081" cy="173913"/>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3473782" y="2636912"/>
            <a:ext cx="414082" cy="552062"/>
          </a:xfrm>
        </p:spPr>
        <p:txBody>
          <a:bodyPr>
            <a:normAutofit/>
          </a:bodyPr>
          <a:lstStyle>
            <a:lvl1pPr>
              <a:defRPr sz="550"/>
            </a:lvl1pPr>
          </a:lstStyle>
          <a:p>
            <a:r>
              <a:rPr lang="en-US" dirty="0"/>
              <a:t>ICON</a:t>
            </a:r>
          </a:p>
        </p:txBody>
      </p:sp>
      <p:sp>
        <p:nvSpPr>
          <p:cNvPr id="48" name="図プレースホルダー 5"/>
          <p:cNvSpPr>
            <a:spLocks noGrp="1"/>
          </p:cNvSpPr>
          <p:nvPr>
            <p:ph type="pic" sz="quarter" idx="48" hasCustomPrompt="1"/>
          </p:nvPr>
        </p:nvSpPr>
        <p:spPr>
          <a:xfrm>
            <a:off x="5238132" y="2612910"/>
            <a:ext cx="414082" cy="552062"/>
          </a:xfrm>
        </p:spPr>
        <p:txBody>
          <a:bodyPr>
            <a:normAutofit/>
          </a:bodyPr>
          <a:lstStyle>
            <a:lvl1pPr>
              <a:defRPr sz="550"/>
            </a:lvl1pPr>
          </a:lstStyle>
          <a:p>
            <a:r>
              <a:rPr lang="en-US" dirty="0"/>
              <a:t>ICON</a:t>
            </a:r>
          </a:p>
        </p:txBody>
      </p:sp>
      <p:sp>
        <p:nvSpPr>
          <p:cNvPr id="51" name="図プレースホルダー 5"/>
          <p:cNvSpPr>
            <a:spLocks noGrp="1"/>
          </p:cNvSpPr>
          <p:nvPr>
            <p:ph type="pic" sz="quarter" idx="49" hasCustomPrompt="1"/>
          </p:nvPr>
        </p:nvSpPr>
        <p:spPr>
          <a:xfrm>
            <a:off x="5256136" y="4653136"/>
            <a:ext cx="414082" cy="552062"/>
          </a:xfrm>
        </p:spPr>
        <p:txBody>
          <a:bodyPr>
            <a:normAutofit/>
          </a:bodyPr>
          <a:lstStyle>
            <a:lvl1pPr>
              <a:defRPr sz="550"/>
            </a:lvl1pPr>
          </a:lstStyle>
          <a:p>
            <a:r>
              <a:rPr lang="en-US" dirty="0"/>
              <a:t>ICON</a:t>
            </a:r>
          </a:p>
        </p:txBody>
      </p:sp>
      <p:sp>
        <p:nvSpPr>
          <p:cNvPr id="52" name="図プレースホルダー 5"/>
          <p:cNvSpPr>
            <a:spLocks noGrp="1"/>
          </p:cNvSpPr>
          <p:nvPr>
            <p:ph type="pic" sz="quarter" idx="50" hasCustomPrompt="1"/>
          </p:nvPr>
        </p:nvSpPr>
        <p:spPr>
          <a:xfrm>
            <a:off x="3473782" y="4653136"/>
            <a:ext cx="414082" cy="552062"/>
          </a:xfrm>
        </p:spPr>
        <p:txBody>
          <a:bodyPr>
            <a:normAutofit/>
          </a:bodyPr>
          <a:lstStyle>
            <a:lvl1pPr>
              <a:defRPr sz="550"/>
            </a:lvl1pPr>
          </a:lstStyle>
          <a:p>
            <a:r>
              <a:rPr lang="en-US" dirty="0"/>
              <a:t>ICON</a:t>
            </a:r>
          </a:p>
        </p:txBody>
      </p:sp>
      <p:sp>
        <p:nvSpPr>
          <p:cNvPr id="56" name="テキスト プレースホルダー 11"/>
          <p:cNvSpPr>
            <a:spLocks noGrp="1"/>
          </p:cNvSpPr>
          <p:nvPr>
            <p:ph type="body" sz="quarter" idx="33" hasCustomPrompt="1"/>
          </p:nvPr>
        </p:nvSpPr>
        <p:spPr>
          <a:xfrm>
            <a:off x="3761839" y="3525738"/>
            <a:ext cx="1656328" cy="864096"/>
          </a:xfrm>
        </p:spPr>
        <p:txBody>
          <a:bodyPr anchor="ctr">
            <a:noAutofit/>
          </a:bodyPr>
          <a:lstStyle>
            <a:lvl1pPr algn="ctr">
              <a:lnSpc>
                <a:spcPts val="2250"/>
              </a:lnSpc>
              <a:defRPr sz="2400">
                <a:solidFill>
                  <a:schemeClr val="bg2"/>
                </a:solidFill>
                <a:latin typeface="+mj-lt"/>
              </a:defRPr>
            </a:lvl1pPr>
          </a:lstStyle>
          <a:p>
            <a:pPr lvl="0"/>
            <a:r>
              <a:rPr lang="en-US" altLang="ja-JP" dirty="0"/>
              <a:t>TEXT</a:t>
            </a:r>
            <a:br>
              <a:rPr lang="en-US" altLang="ja-JP" dirty="0"/>
            </a:br>
            <a:r>
              <a:rPr lang="en-US" altLang="ja-JP" dirty="0"/>
              <a:t>TEXT</a:t>
            </a:r>
          </a:p>
        </p:txBody>
      </p:sp>
    </p:spTree>
    <p:extLst>
      <p:ext uri="{BB962C8B-B14F-4D97-AF65-F5344CB8AC3E}">
        <p14:creationId xmlns:p14="http://schemas.microsoft.com/office/powerpoint/2010/main" val="381882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75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32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400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5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625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72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77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850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9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9" grpId="0" animBg="1"/>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534" y="1952761"/>
            <a:ext cx="6001829" cy="4500981"/>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0634" y="3132503"/>
            <a:ext cx="365289" cy="487009"/>
          </a:xfrm>
          <a:prstGeom prst="rect">
            <a:avLst/>
          </a:prstGeom>
        </p:spPr>
      </p:pic>
      <p:grpSp>
        <p:nvGrpSpPr>
          <p:cNvPr id="12" name="グループ化 11"/>
          <p:cNvGrpSpPr/>
          <p:nvPr userDrawn="1"/>
        </p:nvGrpSpPr>
        <p:grpSpPr>
          <a:xfrm>
            <a:off x="514556" y="2197837"/>
            <a:ext cx="1138795" cy="867407"/>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16" name="テキスト プレースホルダー 70"/>
          <p:cNvSpPr>
            <a:spLocks noGrp="1"/>
          </p:cNvSpPr>
          <p:nvPr>
            <p:ph type="body" sz="quarter" idx="54" hasCustomPrompt="1"/>
          </p:nvPr>
        </p:nvSpPr>
        <p:spPr>
          <a:xfrm>
            <a:off x="573137" y="2341853"/>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18" name="図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270" y="4571652"/>
            <a:ext cx="365289" cy="487009"/>
          </a:xfrm>
          <a:prstGeom prst="rect">
            <a:avLst/>
          </a:prstGeom>
        </p:spPr>
      </p:pic>
      <p:grpSp>
        <p:nvGrpSpPr>
          <p:cNvPr id="19" name="グループ化 18"/>
          <p:cNvGrpSpPr/>
          <p:nvPr userDrawn="1"/>
        </p:nvGrpSpPr>
        <p:grpSpPr>
          <a:xfrm>
            <a:off x="1287193" y="3636986"/>
            <a:ext cx="1138795" cy="867407"/>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22" name="テキスト プレースホルダー 70"/>
          <p:cNvSpPr>
            <a:spLocks noGrp="1"/>
          </p:cNvSpPr>
          <p:nvPr>
            <p:ph type="body" sz="quarter" idx="55" hasCustomPrompt="1"/>
          </p:nvPr>
        </p:nvSpPr>
        <p:spPr>
          <a:xfrm>
            <a:off x="1345774" y="3781002"/>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23" name="図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729" y="4132455"/>
            <a:ext cx="365289" cy="487009"/>
          </a:xfrm>
          <a:prstGeom prst="rect">
            <a:avLst/>
          </a:prstGeom>
        </p:spPr>
      </p:pic>
      <p:grpSp>
        <p:nvGrpSpPr>
          <p:cNvPr id="24" name="グループ化 23"/>
          <p:cNvGrpSpPr/>
          <p:nvPr userDrawn="1"/>
        </p:nvGrpSpPr>
        <p:grpSpPr>
          <a:xfrm>
            <a:off x="2807651" y="3197789"/>
            <a:ext cx="1138795" cy="867407"/>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27" name="テキスト プレースホルダー 70"/>
          <p:cNvSpPr>
            <a:spLocks noGrp="1"/>
          </p:cNvSpPr>
          <p:nvPr>
            <p:ph type="body" sz="quarter" idx="56" hasCustomPrompt="1"/>
          </p:nvPr>
        </p:nvSpPr>
        <p:spPr>
          <a:xfrm>
            <a:off x="2866232" y="3341805"/>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28" name="図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3693" y="2635474"/>
            <a:ext cx="365289" cy="487009"/>
          </a:xfrm>
          <a:prstGeom prst="rect">
            <a:avLst/>
          </a:prstGeom>
        </p:spPr>
      </p:pic>
      <p:grpSp>
        <p:nvGrpSpPr>
          <p:cNvPr id="29" name="グループ化 28"/>
          <p:cNvGrpSpPr/>
          <p:nvPr userDrawn="1"/>
        </p:nvGrpSpPr>
        <p:grpSpPr>
          <a:xfrm>
            <a:off x="2627615" y="1700808"/>
            <a:ext cx="1138795" cy="867407"/>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32" name="テキスト プレースホルダー 70"/>
          <p:cNvSpPr>
            <a:spLocks noGrp="1"/>
          </p:cNvSpPr>
          <p:nvPr>
            <p:ph type="body" sz="quarter" idx="57" hasCustomPrompt="1"/>
          </p:nvPr>
        </p:nvSpPr>
        <p:spPr>
          <a:xfrm>
            <a:off x="2686197" y="1844824"/>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33" name="図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6793" y="2946071"/>
            <a:ext cx="365289" cy="487009"/>
          </a:xfrm>
          <a:prstGeom prst="rect">
            <a:avLst/>
          </a:prstGeom>
        </p:spPr>
      </p:pic>
      <p:grpSp>
        <p:nvGrpSpPr>
          <p:cNvPr id="34" name="グループ化 33"/>
          <p:cNvGrpSpPr/>
          <p:nvPr userDrawn="1"/>
        </p:nvGrpSpPr>
        <p:grpSpPr>
          <a:xfrm>
            <a:off x="4200715" y="2011405"/>
            <a:ext cx="1138795" cy="867407"/>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37" name="テキスト プレースホルダー 70"/>
          <p:cNvSpPr>
            <a:spLocks noGrp="1"/>
          </p:cNvSpPr>
          <p:nvPr>
            <p:ph type="body" sz="quarter" idx="58" hasCustomPrompt="1"/>
          </p:nvPr>
        </p:nvSpPr>
        <p:spPr>
          <a:xfrm>
            <a:off x="4259297" y="2155421"/>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38" name="図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8114" y="4822004"/>
            <a:ext cx="365289" cy="487009"/>
          </a:xfrm>
          <a:prstGeom prst="rect">
            <a:avLst/>
          </a:prstGeom>
        </p:spPr>
      </p:pic>
      <p:grpSp>
        <p:nvGrpSpPr>
          <p:cNvPr id="39" name="グループ化 38"/>
          <p:cNvGrpSpPr/>
          <p:nvPr userDrawn="1"/>
        </p:nvGrpSpPr>
        <p:grpSpPr>
          <a:xfrm>
            <a:off x="4752036" y="3887337"/>
            <a:ext cx="1138795" cy="867407"/>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42" name="テキスト プレースホルダー 70"/>
          <p:cNvSpPr>
            <a:spLocks noGrp="1"/>
          </p:cNvSpPr>
          <p:nvPr>
            <p:ph type="body" sz="quarter" idx="59" hasCustomPrompt="1"/>
          </p:nvPr>
        </p:nvSpPr>
        <p:spPr>
          <a:xfrm>
            <a:off x="4810617" y="4031354"/>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sp>
        <p:nvSpPr>
          <p:cNvPr id="43" name="テキスト プレースホルダー 11"/>
          <p:cNvSpPr>
            <a:spLocks noGrp="1"/>
          </p:cNvSpPr>
          <p:nvPr>
            <p:ph type="body" sz="quarter" idx="14" hasCustomPrompt="1"/>
          </p:nvPr>
        </p:nvSpPr>
        <p:spPr>
          <a:xfrm>
            <a:off x="6082227" y="2660915"/>
            <a:ext cx="2559580"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44" name="テキスト プレースホルダー 11"/>
          <p:cNvSpPr>
            <a:spLocks noGrp="1"/>
          </p:cNvSpPr>
          <p:nvPr>
            <p:ph type="body" sz="quarter" idx="15" hasCustomPrompt="1"/>
          </p:nvPr>
        </p:nvSpPr>
        <p:spPr>
          <a:xfrm>
            <a:off x="6082227" y="3092963"/>
            <a:ext cx="2559580" cy="2016224"/>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86637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HTL HEADER TITLE">
    <p:spTree>
      <p:nvGrpSpPr>
        <p:cNvPr id="1" name=""/>
        <p:cNvGrpSpPr/>
        <p:nvPr/>
      </p:nvGrpSpPr>
      <p:grpSpPr>
        <a:xfrm>
          <a:off x="0" y="0"/>
          <a:ext cx="0" cy="0"/>
          <a:chOff x="0" y="0"/>
          <a:chExt cx="0" cy="0"/>
        </a:xfrm>
      </p:grpSpPr>
      <p:sp>
        <p:nvSpPr>
          <p:cNvPr id="8" name="Rectangle 2"/>
          <p:cNvSpPr>
            <a:spLocks noGrp="1" noChangeArrowheads="1"/>
          </p:cNvSpPr>
          <p:nvPr>
            <p:ph type="body" sz="half" idx="1"/>
          </p:nvPr>
        </p:nvSpPr>
        <p:spPr>
          <a:xfrm>
            <a:off x="685800" y="1676400"/>
            <a:ext cx="8077200" cy="4419600"/>
          </a:xfrm>
        </p:spPr>
        <p:txBody>
          <a:bodyPr/>
          <a:lstStyle>
            <a:lvl1pPr>
              <a:defRPr/>
            </a:lvl1pPr>
          </a:lstStyle>
          <a:p>
            <a:pPr algn="ctr" eaLnBrk="1" hangingPunct="1">
              <a:buFont typeface="Wingdings" pitchFamily="2" charset="2"/>
              <a:buNone/>
            </a:pPr>
            <a:endParaRPr lang="en-US" b="1" i="1" dirty="0"/>
          </a:p>
          <a:p>
            <a:pPr algn="ctr" eaLnBrk="1" hangingPunct="1">
              <a:buFont typeface="Wingdings" pitchFamily="2" charset="2"/>
              <a:buNone/>
            </a:pPr>
            <a:r>
              <a:rPr lang="en-US" b="1" i="1" dirty="0" err="1"/>
              <a:t>xxxxxxxxxxxxxxxxxxxxxx</a:t>
            </a:r>
            <a:endParaRPr lang="en-US" sz="1800" dirty="0"/>
          </a:p>
          <a:p>
            <a:pPr algn="ctr" eaLnBrk="1" hangingPunct="1">
              <a:buFont typeface="Wingdings" pitchFamily="2" charset="2"/>
              <a:buNone/>
            </a:pPr>
            <a:endParaRPr lang="en-US" sz="1800" dirty="0"/>
          </a:p>
          <a:p>
            <a:pPr algn="ctr" eaLnBrk="1" hangingPunct="1">
              <a:buFont typeface="Wingdings" pitchFamily="2" charset="2"/>
              <a:buNone/>
            </a:pPr>
            <a:r>
              <a:rPr lang="en-US" sz="3200" b="1" dirty="0"/>
              <a:t>FRONT PAGE</a:t>
            </a:r>
          </a:p>
          <a:p>
            <a:pPr eaLnBrk="1" hangingPunct="1"/>
            <a:endParaRPr lang="en-US" sz="2000" i="1" dirty="0"/>
          </a:p>
          <a:p>
            <a:pPr algn="ctr" eaLnBrk="1" hangingPunct="1">
              <a:buFont typeface="Wingdings" pitchFamily="2" charset="2"/>
              <a:buNone/>
            </a:pPr>
            <a:r>
              <a:rPr lang="en-US" sz="1600" i="1" dirty="0" err="1"/>
              <a:t>xxxxxxxxxx</a:t>
            </a:r>
            <a:endParaRPr lang="en-US" sz="1600" i="1" dirty="0"/>
          </a:p>
          <a:p>
            <a:pPr algn="ctr" eaLnBrk="1" hangingPunct="1">
              <a:buFont typeface="Wingdings" pitchFamily="2" charset="2"/>
              <a:buNone/>
            </a:pPr>
            <a:endParaRPr lang="en-US" sz="1600" i="1" dirty="0"/>
          </a:p>
          <a:p>
            <a:pPr algn="ctr" eaLnBrk="1" hangingPunct="1">
              <a:buFont typeface="Wingdings" pitchFamily="2" charset="2"/>
              <a:buNone/>
            </a:pPr>
            <a:r>
              <a:rPr lang="en-US" sz="1800" i="1" dirty="0" err="1"/>
              <a:t>xxxxxxxxxxxxxxxxxxxxxxxxx</a:t>
            </a:r>
            <a:endParaRPr lang="en-US" sz="1800" i="1" dirty="0"/>
          </a:p>
          <a:p>
            <a:pPr eaLnBrk="1" hangingPunct="1">
              <a:buFont typeface="Wingdings" pitchFamily="2" charset="2"/>
              <a:buNone/>
            </a:pPr>
            <a:endParaRPr lang="en-US" sz="1800" i="1" dirty="0"/>
          </a:p>
        </p:txBody>
      </p:sp>
      <p:sp>
        <p:nvSpPr>
          <p:cNvPr id="11" name="Footer Placeholder 10"/>
          <p:cNvSpPr>
            <a:spLocks noGrp="1" noChangeArrowheads="1"/>
          </p:cNvSpPr>
          <p:nvPr>
            <p:ph type="ftr" sz="quarter" idx="3"/>
          </p:nvPr>
        </p:nvSpPr>
        <p:spPr bwMode="auto">
          <a:xfrm>
            <a:off x="2819400" y="6400800"/>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a:defRPr/>
            </a:pPr>
            <a:endParaRPr lang="en-US" dirty="0">
              <a:solidFill>
                <a:srgbClr val="000000"/>
              </a:solidFill>
            </a:endParaRPr>
          </a:p>
        </p:txBody>
      </p:sp>
      <p:sp>
        <p:nvSpPr>
          <p:cNvPr id="12" name="Slide Number Placeholder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a:defRPr/>
            </a:pPr>
            <a:fld id="{15F0162F-D32D-4644-8C75-7C30F4F9E797}" type="slidenum">
              <a:rPr lang="en-US">
                <a:solidFill>
                  <a:srgbClr val="000000"/>
                </a:solidFill>
              </a:rPr>
              <a:pPr>
                <a:defRPr/>
              </a:pPr>
              <a:t>‹#›</a:t>
            </a:fld>
            <a:endParaRPr lang="en-US" dirty="0">
              <a:solidFill>
                <a:srgbClr val="000000"/>
              </a:solidFill>
            </a:endParaRPr>
          </a:p>
        </p:txBody>
      </p:sp>
      <p:sp>
        <p:nvSpPr>
          <p:cNvPr id="13" name="Date Placeholder 3"/>
          <p:cNvSpPr>
            <a:spLocks noGrp="1"/>
          </p:cNvSpPr>
          <p:nvPr>
            <p:ph type="dt" sz="quarter" idx="2"/>
          </p:nvPr>
        </p:nvSpPr>
        <p:spPr>
          <a:xfrm>
            <a:off x="718457"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solidFill>
                <a:srgbClr val="000000"/>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152400"/>
            <a:ext cx="7848600" cy="1135906"/>
          </a:xfrm>
          <a:prstGeom prst="rect">
            <a:avLst/>
          </a:prstGeom>
        </p:spPr>
      </p:pic>
    </p:spTree>
    <p:extLst>
      <p:ext uri="{BB962C8B-B14F-4D97-AF65-F5344CB8AC3E}">
        <p14:creationId xmlns:p14="http://schemas.microsoft.com/office/powerpoint/2010/main" val="20019780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273" y="1115743"/>
            <a:ext cx="7309446" cy="5481609"/>
          </a:xfrm>
          <a:prstGeom prst="rect">
            <a:avLst/>
          </a:prstGeom>
        </p:spPr>
      </p:pic>
      <p:sp>
        <p:nvSpPr>
          <p:cNvPr id="8" name="グラフ プレースホルダー 7"/>
          <p:cNvSpPr>
            <a:spLocks noGrp="1"/>
          </p:cNvSpPr>
          <p:nvPr>
            <p:ph type="chart" sz="quarter" idx="19" hasCustomPrompt="1"/>
          </p:nvPr>
        </p:nvSpPr>
        <p:spPr>
          <a:xfrm>
            <a:off x="1259345" y="1892830"/>
            <a:ext cx="1116109" cy="1488017"/>
          </a:xfrm>
        </p:spPr>
        <p:txBody>
          <a:bodyPr/>
          <a:lstStyle>
            <a:lvl1pPr>
              <a:defRPr/>
            </a:lvl1pPr>
          </a:lstStyle>
          <a:p>
            <a:r>
              <a:rPr lang="en-US" dirty="0"/>
              <a:t>Add Graph</a:t>
            </a:r>
          </a:p>
        </p:txBody>
      </p:sp>
      <p:sp>
        <p:nvSpPr>
          <p:cNvPr id="45" name="グラフ プレースホルダー 7"/>
          <p:cNvSpPr>
            <a:spLocks noGrp="1"/>
          </p:cNvSpPr>
          <p:nvPr>
            <p:ph type="chart" sz="quarter" idx="20" hasCustomPrompt="1"/>
          </p:nvPr>
        </p:nvSpPr>
        <p:spPr>
          <a:xfrm>
            <a:off x="2015494" y="4053070"/>
            <a:ext cx="1116109" cy="1488017"/>
          </a:xfrm>
        </p:spPr>
        <p:txBody>
          <a:bodyPr/>
          <a:lstStyle>
            <a:lvl1pPr>
              <a:defRPr/>
            </a:lvl1pPr>
          </a:lstStyle>
          <a:p>
            <a:r>
              <a:rPr lang="en-US" dirty="0"/>
              <a:t>Add Graph</a:t>
            </a:r>
          </a:p>
        </p:txBody>
      </p:sp>
      <p:sp>
        <p:nvSpPr>
          <p:cNvPr id="46" name="グラフ プレースホルダー 7"/>
          <p:cNvSpPr>
            <a:spLocks noGrp="1"/>
          </p:cNvSpPr>
          <p:nvPr>
            <p:ph type="chart" sz="quarter" idx="21" hasCustomPrompt="1"/>
          </p:nvPr>
        </p:nvSpPr>
        <p:spPr>
          <a:xfrm>
            <a:off x="3851858" y="3429000"/>
            <a:ext cx="1116109" cy="1488017"/>
          </a:xfrm>
        </p:spPr>
        <p:txBody>
          <a:bodyPr/>
          <a:lstStyle>
            <a:lvl1pPr>
              <a:defRPr/>
            </a:lvl1pPr>
          </a:lstStyle>
          <a:p>
            <a:r>
              <a:rPr lang="en-US" dirty="0"/>
              <a:t>Add Graph</a:t>
            </a:r>
          </a:p>
        </p:txBody>
      </p:sp>
      <p:sp>
        <p:nvSpPr>
          <p:cNvPr id="47" name="グラフ プレースホルダー 7"/>
          <p:cNvSpPr>
            <a:spLocks noGrp="1"/>
          </p:cNvSpPr>
          <p:nvPr>
            <p:ph type="chart" sz="quarter" idx="22" hasCustomPrompt="1"/>
          </p:nvPr>
        </p:nvSpPr>
        <p:spPr>
          <a:xfrm>
            <a:off x="4013549" y="1604798"/>
            <a:ext cx="1116109" cy="1488017"/>
          </a:xfrm>
        </p:spPr>
        <p:txBody>
          <a:bodyPr/>
          <a:lstStyle>
            <a:lvl1pPr>
              <a:defRPr/>
            </a:lvl1pPr>
          </a:lstStyle>
          <a:p>
            <a:r>
              <a:rPr lang="en-US" dirty="0"/>
              <a:t>Add Graph</a:t>
            </a:r>
          </a:p>
        </p:txBody>
      </p:sp>
      <p:sp>
        <p:nvSpPr>
          <p:cNvPr id="48" name="グラフ プレースホルダー 7"/>
          <p:cNvSpPr>
            <a:spLocks noGrp="1"/>
          </p:cNvSpPr>
          <p:nvPr>
            <p:ph type="chart" sz="quarter" idx="23" hasCustomPrompt="1"/>
          </p:nvPr>
        </p:nvSpPr>
        <p:spPr>
          <a:xfrm>
            <a:off x="5796242" y="1892830"/>
            <a:ext cx="1116109" cy="1488017"/>
          </a:xfrm>
        </p:spPr>
        <p:txBody>
          <a:bodyPr/>
          <a:lstStyle>
            <a:lvl1pPr>
              <a:defRPr/>
            </a:lvl1pPr>
          </a:lstStyle>
          <a:p>
            <a:r>
              <a:rPr lang="en-US" dirty="0"/>
              <a:t>Add Graph</a:t>
            </a:r>
          </a:p>
        </p:txBody>
      </p:sp>
      <p:sp>
        <p:nvSpPr>
          <p:cNvPr id="49" name="グラフ プレースホルダー 7"/>
          <p:cNvSpPr>
            <a:spLocks noGrp="1"/>
          </p:cNvSpPr>
          <p:nvPr>
            <p:ph type="chart" sz="quarter" idx="24" hasCustomPrompt="1"/>
          </p:nvPr>
        </p:nvSpPr>
        <p:spPr>
          <a:xfrm>
            <a:off x="6696421" y="3957059"/>
            <a:ext cx="1116109" cy="1488017"/>
          </a:xfrm>
        </p:spPr>
        <p:txBody>
          <a:bodyPr/>
          <a:lstStyle>
            <a:lvl1pPr>
              <a:defRPr/>
            </a:lvl1pPr>
          </a:lstStyle>
          <a:p>
            <a:r>
              <a:rPr lang="en-US" dirty="0"/>
              <a:t>Add Graph</a:t>
            </a:r>
          </a:p>
        </p:txBody>
      </p:sp>
    </p:spTree>
    <p:extLst>
      <p:ext uri="{BB962C8B-B14F-4D97-AF65-F5344CB8AC3E}">
        <p14:creationId xmlns:p14="http://schemas.microsoft.com/office/powerpoint/2010/main" val="19818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4644014" y="1892829"/>
            <a:ext cx="39958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4644014" y="2324878"/>
            <a:ext cx="3995898" cy="134414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4644907" y="4053069"/>
            <a:ext cx="39958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4644907" y="4485118"/>
            <a:ext cx="3995898" cy="134414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58518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519"/>
          <a:stretch/>
        </p:blipFill>
        <p:spPr>
          <a:xfrm>
            <a:off x="5256135" y="2996952"/>
            <a:ext cx="2760594" cy="3394984"/>
          </a:xfrm>
          <a:prstGeom prst="rect">
            <a:avLst/>
          </a:prstGeom>
          <a:effectLst/>
        </p:spPr>
      </p:pic>
      <p:sp>
        <p:nvSpPr>
          <p:cNvPr id="12" name="テキスト プレースホルダー 11"/>
          <p:cNvSpPr>
            <a:spLocks noGrp="1"/>
          </p:cNvSpPr>
          <p:nvPr>
            <p:ph type="body" sz="quarter" idx="14" hasCustomPrompt="1"/>
          </p:nvPr>
        </p:nvSpPr>
        <p:spPr>
          <a:xfrm>
            <a:off x="4571603" y="1556792"/>
            <a:ext cx="4068309"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4571603" y="1988840"/>
            <a:ext cx="4068309" cy="960107"/>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5432979" y="3957059"/>
            <a:ext cx="2406905" cy="2434877"/>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6" name="グラフ プレースホルダー 5"/>
          <p:cNvSpPr>
            <a:spLocks noGrp="1"/>
          </p:cNvSpPr>
          <p:nvPr>
            <p:ph type="chart" sz="quarter" idx="20" hasCustomPrompt="1"/>
          </p:nvPr>
        </p:nvSpPr>
        <p:spPr>
          <a:xfrm>
            <a:off x="431044" y="1556793"/>
            <a:ext cx="4032600" cy="4752991"/>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289632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2" name="テキスト プレースホルダー 11"/>
          <p:cNvSpPr>
            <a:spLocks noGrp="1"/>
          </p:cNvSpPr>
          <p:nvPr>
            <p:ph type="body" sz="quarter" idx="14" hasCustomPrompt="1"/>
          </p:nvPr>
        </p:nvSpPr>
        <p:spPr>
          <a:xfrm>
            <a:off x="431180" y="4917165"/>
            <a:ext cx="824563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431180" y="5349213"/>
            <a:ext cx="8245632" cy="960107"/>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6" name="グラフ プレースホルダー 5"/>
          <p:cNvSpPr>
            <a:spLocks noGrp="1"/>
          </p:cNvSpPr>
          <p:nvPr>
            <p:ph type="chart" sz="quarter" idx="20" hasCustomPrompt="1"/>
          </p:nvPr>
        </p:nvSpPr>
        <p:spPr>
          <a:xfrm>
            <a:off x="431044" y="1556793"/>
            <a:ext cx="8245769" cy="3264362"/>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387893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1511394" y="1628894"/>
            <a:ext cx="1638254" cy="2184149"/>
          </a:xfrm>
          <a:prstGeom prst="ellipse">
            <a:avLst/>
          </a:prstGeom>
          <a:solidFill>
            <a:srgbClr val="000000">
              <a:alpha val="30000"/>
            </a:srgbClr>
          </a:solidFill>
          <a:ln w="114300" cmpd="thinThick">
            <a:noFill/>
          </a:ln>
        </p:spPr>
        <p:txBody>
          <a:bodyPr wrap="none" anchor="ctr">
            <a:normAutofit/>
          </a:bodyPr>
          <a:lstStyle>
            <a:lvl1pPr algn="ctr">
              <a:defRPr sz="2200">
                <a:solidFill>
                  <a:schemeClr val="bg2"/>
                </a:solidFill>
                <a:latin typeface="Bebas Neue Regular" pitchFamily="50" charset="0"/>
              </a:defRPr>
            </a:lvl1pPr>
          </a:lstStyle>
          <a:p>
            <a:pPr lvl="0"/>
            <a:r>
              <a:rPr lang="en-US" dirty="0"/>
              <a:t>TEXT</a:t>
            </a:r>
          </a:p>
        </p:txBody>
      </p:sp>
      <p:sp>
        <p:nvSpPr>
          <p:cNvPr id="18" name="テキスト プレースホルダー 7"/>
          <p:cNvSpPr>
            <a:spLocks noGrp="1"/>
          </p:cNvSpPr>
          <p:nvPr>
            <p:ph type="body" sz="quarter" idx="29" hasCustomPrompt="1"/>
          </p:nvPr>
        </p:nvSpPr>
        <p:spPr>
          <a:xfrm>
            <a:off x="1619416" y="3405091"/>
            <a:ext cx="1890304" cy="2520187"/>
          </a:xfrm>
          <a:prstGeom prst="ellipse">
            <a:avLst/>
          </a:prstGeom>
          <a:solidFill>
            <a:schemeClr val="accent1">
              <a:alpha val="50000"/>
            </a:schemeClr>
          </a:solidFill>
          <a:ln w="114300" cmpd="thinThick">
            <a:noFill/>
          </a:ln>
        </p:spPr>
        <p:txBody>
          <a:bodyPr wrap="none" anchor="ctr">
            <a:normAutofit/>
          </a:bodyPr>
          <a:lstStyle>
            <a:lvl1pPr algn="ctr">
              <a:defRPr sz="2200">
                <a:solidFill>
                  <a:schemeClr val="bg2"/>
                </a:solidFill>
                <a:latin typeface="Bebas Neue Regular" pitchFamily="50" charset="0"/>
              </a:defRPr>
            </a:lvl1pPr>
          </a:lstStyle>
          <a:p>
            <a:pPr lvl="0"/>
            <a:r>
              <a:rPr lang="en-US" dirty="0"/>
              <a:t>TEXT</a:t>
            </a: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7"/>
          <p:cNvSpPr>
            <a:spLocks noGrp="1"/>
          </p:cNvSpPr>
          <p:nvPr>
            <p:ph type="body" sz="quarter" idx="31" hasCustomPrompt="1"/>
          </p:nvPr>
        </p:nvSpPr>
        <p:spPr>
          <a:xfrm>
            <a:off x="719237" y="2948947"/>
            <a:ext cx="1242176" cy="1656091"/>
          </a:xfrm>
          <a:prstGeom prst="ellipse">
            <a:avLst/>
          </a:prstGeom>
          <a:solidFill>
            <a:srgbClr val="FFFFFF">
              <a:alpha val="40000"/>
            </a:srgbClr>
          </a:solidFill>
          <a:ln w="114300" cmpd="thinThick">
            <a:noFill/>
          </a:ln>
        </p:spPr>
        <p:txBody>
          <a:bodyPr wrap="none" anchor="ctr">
            <a:normAutofit/>
          </a:bodyPr>
          <a:lstStyle>
            <a:lvl1pPr algn="ctr">
              <a:defRPr sz="1800">
                <a:solidFill>
                  <a:schemeClr val="bg2"/>
                </a:solidFill>
                <a:latin typeface="Bebas Neue Regular" pitchFamily="50" charset="0"/>
              </a:defRPr>
            </a:lvl1pPr>
          </a:lstStyle>
          <a:p>
            <a:pPr lvl="0"/>
            <a:r>
              <a:rPr lang="en-US" dirty="0"/>
              <a:t>TEXT</a:t>
            </a:r>
          </a:p>
        </p:txBody>
      </p:sp>
      <p:sp>
        <p:nvSpPr>
          <p:cNvPr id="21" name="図プレースホルダー 5"/>
          <p:cNvSpPr>
            <a:spLocks noGrp="1"/>
          </p:cNvSpPr>
          <p:nvPr>
            <p:ph type="pic" sz="quarter" idx="45" hasCustomPrompt="1"/>
          </p:nvPr>
        </p:nvSpPr>
        <p:spPr>
          <a:xfrm>
            <a:off x="2375565" y="3861048"/>
            <a:ext cx="396078" cy="528059"/>
          </a:xfrm>
        </p:spPr>
        <p:txBody>
          <a:bodyPr>
            <a:normAutofit/>
          </a:bodyPr>
          <a:lstStyle>
            <a:lvl1pPr>
              <a:defRPr sz="550"/>
            </a:lvl1pPr>
          </a:lstStyle>
          <a:p>
            <a:r>
              <a:rPr lang="en-US" dirty="0"/>
              <a:t>ICON</a:t>
            </a:r>
          </a:p>
        </p:txBody>
      </p:sp>
      <p:sp>
        <p:nvSpPr>
          <p:cNvPr id="22" name="図プレースホルダー 5"/>
          <p:cNvSpPr>
            <a:spLocks noGrp="1"/>
          </p:cNvSpPr>
          <p:nvPr>
            <p:ph type="pic" sz="quarter" idx="46" hasCustomPrompt="1"/>
          </p:nvPr>
        </p:nvSpPr>
        <p:spPr>
          <a:xfrm>
            <a:off x="2159523" y="2060941"/>
            <a:ext cx="315062" cy="420047"/>
          </a:xfrm>
        </p:spPr>
        <p:txBody>
          <a:bodyPr>
            <a:normAutofit/>
          </a:bodyPr>
          <a:lstStyle>
            <a:lvl1pPr>
              <a:defRPr sz="550"/>
            </a:lvl1pPr>
          </a:lstStyle>
          <a:p>
            <a:r>
              <a:rPr lang="en-US" dirty="0"/>
              <a:t>ICON</a:t>
            </a:r>
          </a:p>
        </p:txBody>
      </p:sp>
      <p:sp>
        <p:nvSpPr>
          <p:cNvPr id="23" name="図プレースホルダー 5"/>
          <p:cNvSpPr>
            <a:spLocks noGrp="1"/>
          </p:cNvSpPr>
          <p:nvPr>
            <p:ph type="pic" sz="quarter" idx="47" hasCustomPrompt="1"/>
          </p:nvPr>
        </p:nvSpPr>
        <p:spPr>
          <a:xfrm>
            <a:off x="1187330" y="3180869"/>
            <a:ext cx="315062" cy="420047"/>
          </a:xfrm>
        </p:spPr>
        <p:txBody>
          <a:bodyPr>
            <a:normAutofit/>
          </a:bodyPr>
          <a:lstStyle>
            <a:lvl1pPr>
              <a:defRPr sz="550"/>
            </a:lvl1pPr>
          </a:lstStyle>
          <a:p>
            <a:r>
              <a:rPr lang="en-US" dirty="0"/>
              <a:t>ICON</a:t>
            </a:r>
          </a:p>
        </p:txBody>
      </p:sp>
      <p:sp>
        <p:nvSpPr>
          <p:cNvPr id="24" name="テキスト プレースホルダー 7"/>
          <p:cNvSpPr>
            <a:spLocks noGrp="1"/>
          </p:cNvSpPr>
          <p:nvPr>
            <p:ph type="body" sz="quarter" idx="48" hasCustomPrompt="1"/>
          </p:nvPr>
        </p:nvSpPr>
        <p:spPr>
          <a:xfrm>
            <a:off x="6048292" y="1700808"/>
            <a:ext cx="882105"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200">
                <a:solidFill>
                  <a:schemeClr val="bg2"/>
                </a:solidFill>
                <a:latin typeface="Bebas Neue Regular" pitchFamily="50" charset="0"/>
              </a:defRPr>
            </a:lvl1pPr>
          </a:lstStyle>
          <a:p>
            <a:pPr lvl="0"/>
            <a:r>
              <a:rPr lang="en-US" dirty="0"/>
              <a:t>TEXT</a:t>
            </a:r>
          </a:p>
        </p:txBody>
      </p:sp>
      <p:sp>
        <p:nvSpPr>
          <p:cNvPr id="25" name="テキスト プレースホルダー 7"/>
          <p:cNvSpPr>
            <a:spLocks noGrp="1"/>
          </p:cNvSpPr>
          <p:nvPr>
            <p:ph type="body" sz="quarter" idx="49" hasCustomPrompt="1"/>
          </p:nvPr>
        </p:nvSpPr>
        <p:spPr>
          <a:xfrm>
            <a:off x="7056491" y="4101075"/>
            <a:ext cx="882105"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200">
                <a:solidFill>
                  <a:schemeClr val="bg2"/>
                </a:solidFill>
                <a:latin typeface="Bebas Neue Regular" pitchFamily="50" charset="0"/>
              </a:defRPr>
            </a:lvl1pPr>
          </a:lstStyle>
          <a:p>
            <a:pPr lvl="0"/>
            <a:r>
              <a:rPr lang="en-US" dirty="0"/>
              <a:t>TEXT</a:t>
            </a:r>
          </a:p>
        </p:txBody>
      </p:sp>
      <p:sp>
        <p:nvSpPr>
          <p:cNvPr id="26" name="テキスト プレースホルダー 7"/>
          <p:cNvSpPr>
            <a:spLocks noGrp="1"/>
          </p:cNvSpPr>
          <p:nvPr>
            <p:ph type="body" sz="quarter" idx="50" hasCustomPrompt="1"/>
          </p:nvPr>
        </p:nvSpPr>
        <p:spPr>
          <a:xfrm>
            <a:off x="6048292" y="4965171"/>
            <a:ext cx="882105"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200">
                <a:solidFill>
                  <a:schemeClr val="bg2"/>
                </a:solidFill>
                <a:latin typeface="Bebas Neue Regular" pitchFamily="50" charset="0"/>
              </a:defRPr>
            </a:lvl1pPr>
          </a:lstStyle>
          <a:p>
            <a:pPr lvl="0"/>
            <a:r>
              <a:rPr lang="en-US" dirty="0"/>
              <a:t>TEXT</a:t>
            </a:r>
          </a:p>
        </p:txBody>
      </p:sp>
      <p:sp>
        <p:nvSpPr>
          <p:cNvPr id="28" name="テキスト プレースホルダー 7"/>
          <p:cNvSpPr>
            <a:spLocks noGrp="1"/>
          </p:cNvSpPr>
          <p:nvPr>
            <p:ph type="body" sz="quarter" idx="51" hasCustomPrompt="1"/>
          </p:nvPr>
        </p:nvSpPr>
        <p:spPr>
          <a:xfrm>
            <a:off x="7200520" y="2036846"/>
            <a:ext cx="1314190" cy="1752101"/>
          </a:xfrm>
          <a:prstGeom prst="ellipse">
            <a:avLst/>
          </a:prstGeom>
          <a:blipFill>
            <a:blip r:embed="rId2"/>
            <a:tile tx="0" ty="0" sx="100000" sy="100000" flip="none" algn="tl"/>
          </a:blipFill>
          <a:ln w="114300" cmpd="thinThick">
            <a:solidFill>
              <a:schemeClr val="bg1">
                <a:alpha val="50000"/>
              </a:schemeClr>
            </a:solidFill>
          </a:ln>
        </p:spPr>
        <p:txBody>
          <a:bodyPr wrap="none" anchor="ctr">
            <a:normAutofit/>
          </a:bodyPr>
          <a:lstStyle>
            <a:lvl1pPr algn="ctr">
              <a:defRPr sz="1600">
                <a:solidFill>
                  <a:schemeClr val="bg2"/>
                </a:solidFill>
                <a:latin typeface="Bebas Neue Regular" pitchFamily="50" charset="0"/>
              </a:defRPr>
            </a:lvl1pPr>
          </a:lstStyle>
          <a:p>
            <a:pPr lvl="0"/>
            <a:r>
              <a:rPr lang="en-US" dirty="0"/>
              <a:t>TEXT</a:t>
            </a:r>
          </a:p>
        </p:txBody>
      </p:sp>
      <p:cxnSp>
        <p:nvCxnSpPr>
          <p:cNvPr id="30" name="直線コネクタ 29"/>
          <p:cNvCxnSpPr>
            <a:stCxn id="15" idx="0"/>
          </p:cNvCxnSpPr>
          <p:nvPr userDrawn="1"/>
        </p:nvCxnSpPr>
        <p:spPr>
          <a:xfrm flipV="1">
            <a:off x="4554393" y="2660915"/>
            <a:ext cx="1529906" cy="141625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4554393" y="3188973"/>
            <a:ext cx="2646127" cy="88819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4554393" y="4077165"/>
            <a:ext cx="2502099" cy="50396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4554393" y="4077165"/>
            <a:ext cx="1529906" cy="122404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6363424" y="1784911"/>
            <a:ext cx="260982" cy="347945"/>
          </a:xfrm>
        </p:spPr>
        <p:txBody>
          <a:bodyPr wrap="none">
            <a:noAutofit/>
          </a:bodyPr>
          <a:lstStyle>
            <a:lvl1pPr>
              <a:defRPr sz="450"/>
            </a:lvl1pPr>
          </a:lstStyle>
          <a:p>
            <a:r>
              <a:rPr lang="en-US" dirty="0"/>
              <a:t>ICON</a:t>
            </a:r>
          </a:p>
        </p:txBody>
      </p:sp>
      <p:sp>
        <p:nvSpPr>
          <p:cNvPr id="44" name="図プレースホルダー 5"/>
          <p:cNvSpPr>
            <a:spLocks noGrp="1"/>
          </p:cNvSpPr>
          <p:nvPr>
            <p:ph type="pic" sz="quarter" idx="53" hasCustomPrompt="1"/>
          </p:nvPr>
        </p:nvSpPr>
        <p:spPr>
          <a:xfrm>
            <a:off x="7371624" y="4185178"/>
            <a:ext cx="260982" cy="347945"/>
          </a:xfrm>
        </p:spPr>
        <p:txBody>
          <a:bodyPr wrap="none">
            <a:noAutofit/>
          </a:bodyPr>
          <a:lstStyle>
            <a:lvl1pPr>
              <a:defRPr sz="450"/>
            </a:lvl1pPr>
          </a:lstStyle>
          <a:p>
            <a:r>
              <a:rPr lang="en-US" dirty="0"/>
              <a:t>ICON</a:t>
            </a:r>
          </a:p>
        </p:txBody>
      </p:sp>
      <p:sp>
        <p:nvSpPr>
          <p:cNvPr id="45" name="図プレースホルダー 5"/>
          <p:cNvSpPr>
            <a:spLocks noGrp="1"/>
          </p:cNvSpPr>
          <p:nvPr>
            <p:ph type="pic" sz="quarter" idx="54" hasCustomPrompt="1"/>
          </p:nvPr>
        </p:nvSpPr>
        <p:spPr>
          <a:xfrm>
            <a:off x="6363424" y="5049274"/>
            <a:ext cx="260982" cy="347945"/>
          </a:xfrm>
        </p:spPr>
        <p:txBody>
          <a:bodyPr wrap="none">
            <a:noAutofit/>
          </a:bodyPr>
          <a:lstStyle>
            <a:lvl1pPr>
              <a:defRPr sz="450"/>
            </a:lvl1pPr>
          </a:lstStyle>
          <a:p>
            <a:r>
              <a:rPr lang="en-US" dirty="0"/>
              <a:t>ICON</a:t>
            </a:r>
          </a:p>
        </p:txBody>
      </p:sp>
      <p:sp>
        <p:nvSpPr>
          <p:cNvPr id="49" name="図プレースホルダー 5"/>
          <p:cNvSpPr>
            <a:spLocks noGrp="1"/>
          </p:cNvSpPr>
          <p:nvPr>
            <p:ph type="pic" sz="quarter" idx="56" hasCustomPrompt="1"/>
          </p:nvPr>
        </p:nvSpPr>
        <p:spPr>
          <a:xfrm>
            <a:off x="7704620" y="2304105"/>
            <a:ext cx="315062" cy="420047"/>
          </a:xfrm>
        </p:spPr>
        <p:txBody>
          <a:bodyPr>
            <a:normAutofit/>
          </a:bodyPr>
          <a:lstStyle>
            <a:lvl1pPr>
              <a:defRPr sz="550"/>
            </a:lvl1pPr>
          </a:lstStyle>
          <a:p>
            <a:r>
              <a:rPr lang="en-US" dirty="0"/>
              <a:t>ICON</a:t>
            </a:r>
          </a:p>
        </p:txBody>
      </p:sp>
      <p:sp>
        <p:nvSpPr>
          <p:cNvPr id="54" name="テキスト プレースホルダー 3"/>
          <p:cNvSpPr>
            <a:spLocks noGrp="1"/>
          </p:cNvSpPr>
          <p:nvPr>
            <p:ph type="body" sz="quarter" idx="11" hasCustomPrompt="1"/>
          </p:nvPr>
        </p:nvSpPr>
        <p:spPr>
          <a:xfrm>
            <a:off x="3203729" y="2132856"/>
            <a:ext cx="2700534" cy="3600400"/>
          </a:xfrm>
          <a:prstGeom prst="ellipse">
            <a:avLst/>
          </a:prstGeom>
          <a:blipFill dpi="0" rotWithShape="1">
            <a:blip r:embed="rId3"/>
            <a:srcRect/>
            <a:tile tx="0" ty="0" sx="100000" sy="100000" flip="none" algn="tl"/>
          </a:blipFill>
          <a:effectLst>
            <a:innerShdw blurRad="114300">
              <a:prstClr val="black"/>
            </a:innerShdw>
          </a:effectLst>
        </p:spPr>
        <p:txBody>
          <a:bodyPr wrap="none" anchor="ctr">
            <a:normAutofit/>
          </a:bodyPr>
          <a:lstStyle>
            <a:lvl1pPr algn="ctr">
              <a:defRPr sz="3600" baseline="0">
                <a:solidFill>
                  <a:schemeClr val="tx1">
                    <a:alpha val="80000"/>
                  </a:schemeClr>
                </a:solidFill>
                <a:latin typeface="Bebas Neue Regular" pitchFamily="50" charset="0"/>
              </a:defRPr>
            </a:lvl1pPr>
          </a:lstStyle>
          <a:p>
            <a:pPr lvl="0"/>
            <a:r>
              <a:rPr lang="en-US" altLang="ja-JP" dirty="0"/>
              <a:t> </a:t>
            </a:r>
            <a:endParaRPr lang="ja-JP" altLang="en-US" dirty="0"/>
          </a:p>
        </p:txBody>
      </p:sp>
      <p:sp>
        <p:nvSpPr>
          <p:cNvPr id="8" name="テキスト プレースホルダー 7"/>
          <p:cNvSpPr>
            <a:spLocks noGrp="1"/>
          </p:cNvSpPr>
          <p:nvPr>
            <p:ph type="body" sz="quarter" idx="19" hasCustomPrompt="1"/>
          </p:nvPr>
        </p:nvSpPr>
        <p:spPr>
          <a:xfrm>
            <a:off x="3294143" y="3467565"/>
            <a:ext cx="2520499" cy="609600"/>
          </a:xfrm>
        </p:spPr>
        <p:txBody>
          <a:bodyPr anchor="ctr">
            <a:noAutofit/>
          </a:bodyPr>
          <a:lstStyle>
            <a:lvl1pPr algn="ctr">
              <a:defRPr sz="4000">
                <a:latin typeface="+mj-lt"/>
              </a:defRPr>
            </a:lvl1pPr>
          </a:lstStyle>
          <a:p>
            <a:pPr lvl="0"/>
            <a:r>
              <a:rPr lang="en-US" dirty="0"/>
              <a:t>TEXT HERE</a:t>
            </a:r>
          </a:p>
        </p:txBody>
      </p:sp>
      <p:sp>
        <p:nvSpPr>
          <p:cNvPr id="15" name="テキスト プレースホルダー 7"/>
          <p:cNvSpPr>
            <a:spLocks noGrp="1"/>
          </p:cNvSpPr>
          <p:nvPr>
            <p:ph type="body" sz="quarter" idx="20" hasCustomPrompt="1"/>
          </p:nvPr>
        </p:nvSpPr>
        <p:spPr>
          <a:xfrm>
            <a:off x="3366158" y="4077166"/>
            <a:ext cx="2376470" cy="624069"/>
          </a:xfrm>
        </p:spPr>
        <p:txBody>
          <a:bodyPr anchor="t">
            <a:noAutofit/>
          </a:bodyPr>
          <a:lstStyle>
            <a:lvl1pPr algn="ctr">
              <a:defRPr sz="1200">
                <a:latin typeface="+mn-lt"/>
                <a:ea typeface="+mn-ea"/>
              </a:defRPr>
            </a:lvl1pPr>
          </a:lstStyle>
          <a:p>
            <a:pPr lvl="0"/>
            <a:r>
              <a:rPr lang="en-US" dirty="0"/>
              <a:t>Text Here</a:t>
            </a:r>
          </a:p>
        </p:txBody>
      </p:sp>
      <p:sp>
        <p:nvSpPr>
          <p:cNvPr id="48" name="図プレースホルダー 5"/>
          <p:cNvSpPr>
            <a:spLocks noGrp="1"/>
          </p:cNvSpPr>
          <p:nvPr>
            <p:ph type="pic" sz="quarter" idx="55" hasCustomPrompt="1"/>
          </p:nvPr>
        </p:nvSpPr>
        <p:spPr>
          <a:xfrm>
            <a:off x="4283943" y="2612910"/>
            <a:ext cx="576114" cy="768085"/>
          </a:xfrm>
        </p:spPr>
        <p:txBody>
          <a:bodyPr>
            <a:normAutofit/>
          </a:bodyPr>
          <a:lstStyle>
            <a:lvl1pPr>
              <a:defRPr sz="550"/>
            </a:lvl1pPr>
          </a:lstStyle>
          <a:p>
            <a:r>
              <a:rPr lang="en-US" dirty="0"/>
              <a:t>ICON</a:t>
            </a:r>
          </a:p>
        </p:txBody>
      </p:sp>
    </p:spTree>
    <p:extLst>
      <p:ext uri="{BB962C8B-B14F-4D97-AF65-F5344CB8AC3E}">
        <p14:creationId xmlns:p14="http://schemas.microsoft.com/office/powerpoint/2010/main" val="157886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75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425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0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575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050" name="Picture 2" descr="C:\Documents and Settings\Cheryl\Local Settings\Temporary Internet Files\Content.IE5\VFUM6KGH\MP900341699[1].jpg"/>
          <p:cNvPicPr>
            <a:picLocks noChangeAspect="1" noChangeArrowheads="1"/>
          </p:cNvPicPr>
          <p:nvPr/>
        </p:nvPicPr>
        <p:blipFill>
          <a:blip r:embed="rId2" cstate="print"/>
          <a:stretch>
            <a:fillRect/>
          </a:stretch>
        </p:blipFill>
        <p:spPr bwMode="auto">
          <a:xfrm>
            <a:off x="4849876" y="0"/>
            <a:ext cx="4294124" cy="6019800"/>
          </a:xfrm>
          <a:prstGeom prst="rect">
            <a:avLst/>
          </a:prstGeom>
          <a:noFill/>
          <a:ln>
            <a:noFill/>
          </a:ln>
        </p:spPr>
      </p:pic>
      <p:sp>
        <p:nvSpPr>
          <p:cNvPr id="2" name="Title 1"/>
          <p:cNvSpPr>
            <a:spLocks noGrp="1"/>
          </p:cNvSpPr>
          <p:nvPr>
            <p:ph type="ctrTitle"/>
          </p:nvPr>
        </p:nvSpPr>
        <p:spPr>
          <a:xfrm>
            <a:off x="776287"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12051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872978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9144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4922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818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8229600" cy="1143000"/>
          </a:xfrm>
        </p:spPr>
        <p:txBody>
          <a:bodyPr/>
          <a:lstStyle/>
          <a:p>
            <a:r>
              <a:rPr lang="en-US" dirty="0"/>
              <a:t>Click to edit Master title style</a:t>
            </a:r>
          </a:p>
        </p:txBody>
      </p:sp>
      <p:sp>
        <p:nvSpPr>
          <p:cNvPr id="3" name="Content Placeholder 2"/>
          <p:cNvSpPr>
            <a:spLocks noGrp="1"/>
          </p:cNvSpPr>
          <p:nvPr>
            <p:ph idx="1"/>
          </p:nvPr>
        </p:nvSpPr>
        <p:spPr>
          <a:xfrm>
            <a:off x="685800" y="1600200"/>
            <a:ext cx="8153400" cy="4530725"/>
          </a:xfrm>
        </p:spPr>
        <p:txBody>
          <a:bodyPr/>
          <a:lstStyle>
            <a:lvl1pPr marL="457200" indent="-457200">
              <a:buClr>
                <a:schemeClr val="accent1">
                  <a:lumMod val="60000"/>
                  <a:lumOff val="40000"/>
                </a:schemeClr>
              </a:buClr>
              <a:buSzPct val="120000"/>
              <a:buFont typeface="Wingdings" panose="05000000000000000000" pitchFamily="2" charset="2"/>
              <a:buChar char="§"/>
              <a:defRPr sz="2800"/>
            </a:lvl1pPr>
            <a:lvl2pPr marL="800100" indent="-342900">
              <a:buClr>
                <a:schemeClr val="accent1">
                  <a:lumMod val="60000"/>
                  <a:lumOff val="40000"/>
                </a:schemeClr>
              </a:buClr>
              <a:buSzPct val="120000"/>
              <a:buFont typeface="Wingdings" panose="05000000000000000000" pitchFamily="2" charset="2"/>
              <a:buChar char="§"/>
              <a:defRPr sz="2800"/>
            </a:lvl2pPr>
            <a:lvl3pPr marL="1143000" indent="-228600">
              <a:buClr>
                <a:schemeClr val="accent1">
                  <a:lumMod val="60000"/>
                  <a:lumOff val="40000"/>
                </a:schemeClr>
              </a:buClr>
              <a:buSzPct val="120000"/>
              <a:buFont typeface="Wingdings" panose="05000000000000000000" pitchFamily="2" charset="2"/>
              <a:buChar char="§"/>
              <a:defRPr sz="2400"/>
            </a:lvl3pPr>
            <a:lvl4pPr marL="1371600" indent="0">
              <a:buNone/>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8" name="Rectangle 10"/>
          <p:cNvSpPr>
            <a:spLocks noGrp="1" noChangeArrowheads="1"/>
          </p:cNvSpPr>
          <p:nvPr>
            <p:ph type="ftr" sz="quarter" idx="3"/>
          </p:nvPr>
        </p:nvSpPr>
        <p:spPr bwMode="auto">
          <a:xfrm>
            <a:off x="2819400" y="6400800"/>
            <a:ext cx="419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vl1pPr>
          </a:lstStyle>
          <a:p>
            <a:pPr>
              <a:defRPr/>
            </a:pPr>
            <a:endParaRPr lang="en-US" dirty="0">
              <a:solidFill>
                <a:srgbClr val="000000"/>
              </a:solidFill>
            </a:endParaRPr>
          </a:p>
        </p:txBody>
      </p:sp>
      <p:sp>
        <p:nvSpPr>
          <p:cNvPr id="9"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a:defRPr/>
            </a:pPr>
            <a:fld id="{15F0162F-D32D-4644-8C75-7C30F4F9E797}" type="slidenum">
              <a:rPr lang="en-US">
                <a:solidFill>
                  <a:srgbClr val="000000"/>
                </a:solidFill>
              </a:rPr>
              <a:pPr>
                <a:defRPr/>
              </a:pPr>
              <a:t>‹#›</a:t>
            </a:fld>
            <a:endParaRPr lang="en-US" dirty="0">
              <a:solidFill>
                <a:srgbClr val="000000"/>
              </a:solidFill>
            </a:endParaRPr>
          </a:p>
        </p:txBody>
      </p:sp>
      <p:sp>
        <p:nvSpPr>
          <p:cNvPr id="10"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solidFill>
                <a:srgbClr val="000000"/>
              </a:solidFill>
            </a:endParaRPr>
          </a:p>
        </p:txBody>
      </p:sp>
    </p:spTree>
    <p:extLst>
      <p:ext uri="{BB962C8B-B14F-4D97-AF65-F5344CB8AC3E}">
        <p14:creationId xmlns:p14="http://schemas.microsoft.com/office/powerpoint/2010/main" val="10492610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784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6261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534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811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430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217054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2"/>
          </p:nvPr>
        </p:nvSpPr>
        <p:spPr>
          <a:xfrm>
            <a:off x="7239000" y="64770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701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0" y="6629400"/>
            <a:ext cx="1905000" cy="228600"/>
          </a:xfrm>
          <a:prstGeom prst="rect">
            <a:avLst/>
          </a:prstGeo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24200" y="6629400"/>
            <a:ext cx="2895600" cy="228600"/>
          </a:xfrm>
          <a:prstGeom prst="rect">
            <a:avLst/>
          </a:prstGeo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6294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4723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5938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6E746-E116-4756-BCB7-F43ED03EC72B}"/>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3351A476-BBE8-40DE-9C85-B59857A6F7E3}"/>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2B6FFD-A65B-46AF-A5C3-E393DFD55B92}"/>
              </a:ext>
            </a:extLst>
          </p:cNvPr>
          <p:cNvSpPr>
            <a:spLocks noGrp="1"/>
          </p:cNvSpPr>
          <p:nvPr>
            <p:ph type="sldNum" sz="quarter" idx="12"/>
          </p:nvPr>
        </p:nvSpPr>
        <p:spPr>
          <a:xfrm>
            <a:off x="6457950" y="6356351"/>
            <a:ext cx="2057400" cy="365125"/>
          </a:xfrm>
          <a:prstGeom prst="rect">
            <a:avLst/>
          </a:prstGeom>
        </p:spPr>
        <p:txBody>
          <a:bodyPr/>
          <a:lstStyle/>
          <a:p>
            <a:fld id="{DB86864B-88BA-4831-8A7F-088DF459CEC2}" type="slidenum">
              <a:rPr lang="en-US" smtClean="0"/>
              <a:t>‹#›</a:t>
            </a:fld>
            <a:endParaRPr lang="en-US" dirty="0"/>
          </a:p>
        </p:txBody>
      </p:sp>
    </p:spTree>
    <p:extLst>
      <p:ext uri="{BB962C8B-B14F-4D97-AF65-F5344CB8AC3E}">
        <p14:creationId xmlns:p14="http://schemas.microsoft.com/office/powerpoint/2010/main" val="44343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7813"/>
            <a:ext cx="8229600" cy="1143000"/>
          </a:xfrm>
        </p:spPr>
        <p:txBody>
          <a:bodyPr/>
          <a:lstStyle/>
          <a:p>
            <a:r>
              <a:rPr lang="en-US" dirty="0"/>
              <a:t>Click to edit Master title style</a:t>
            </a:r>
          </a:p>
        </p:txBody>
      </p:sp>
      <p:sp>
        <p:nvSpPr>
          <p:cNvPr id="3" name="Text Placeholder 2"/>
          <p:cNvSpPr>
            <a:spLocks noGrp="1"/>
          </p:cNvSpPr>
          <p:nvPr>
            <p:ph type="body" sz="half" idx="1" hasCustomPrompt="1"/>
          </p:nvPr>
        </p:nvSpPr>
        <p:spPr>
          <a:xfrm>
            <a:off x="685800" y="1600200"/>
            <a:ext cx="4114800" cy="4530725"/>
          </a:xfrm>
        </p:spPr>
        <p:txBody>
          <a:bodyPr/>
          <a:lstStyle>
            <a:lvl1pPr>
              <a:buClr>
                <a:schemeClr val="accent1">
                  <a:lumMod val="60000"/>
                  <a:lumOff val="40000"/>
                </a:schemeClr>
              </a:buClr>
              <a:defRPr/>
            </a:lvl1pPr>
          </a:lstStyle>
          <a:p>
            <a:pPr lvl="0"/>
            <a:r>
              <a:rPr lang="en-US" dirty="0"/>
              <a:t>Line 1</a:t>
            </a:r>
          </a:p>
        </p:txBody>
      </p:sp>
      <p:sp>
        <p:nvSpPr>
          <p:cNvPr id="4" name="Content Placeholder 3"/>
          <p:cNvSpPr>
            <a:spLocks noGrp="1"/>
          </p:cNvSpPr>
          <p:nvPr>
            <p:ph sz="half" idx="2" hasCustomPrompt="1"/>
          </p:nvPr>
        </p:nvSpPr>
        <p:spPr>
          <a:xfrm>
            <a:off x="4953000" y="1600200"/>
            <a:ext cx="3962400" cy="4530725"/>
          </a:xfrm>
        </p:spPr>
        <p:txBody>
          <a:bodyPr/>
          <a:lstStyle>
            <a:lvl1pPr>
              <a:buClr>
                <a:schemeClr val="accent1">
                  <a:lumMod val="60000"/>
                  <a:lumOff val="40000"/>
                </a:schemeClr>
              </a:buClr>
              <a:defRPr/>
            </a:lvl1pPr>
          </a:lstStyle>
          <a:p>
            <a:pPr lvl="0"/>
            <a:r>
              <a:rPr lang="en-US" dirty="0"/>
              <a:t>Line 1</a:t>
            </a:r>
          </a:p>
        </p:txBody>
      </p:sp>
      <p:sp>
        <p:nvSpPr>
          <p:cNvPr id="9" name="Rectangle 10"/>
          <p:cNvSpPr>
            <a:spLocks noGrp="1" noChangeArrowheads="1"/>
          </p:cNvSpPr>
          <p:nvPr>
            <p:ph type="ftr" sz="quarter" idx="3"/>
          </p:nvPr>
        </p:nvSpPr>
        <p:spPr bwMode="auto">
          <a:xfrm>
            <a:off x="2819400" y="6400800"/>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vl1pPr>
          </a:lstStyle>
          <a:p>
            <a:pPr>
              <a:defRPr/>
            </a:pPr>
            <a:endParaRPr lang="en-US" dirty="0">
              <a:solidFill>
                <a:srgbClr val="000000"/>
              </a:solidFill>
            </a:endParaRPr>
          </a:p>
        </p:txBody>
      </p:sp>
      <p:sp>
        <p:nvSpPr>
          <p:cNvPr id="10"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a:defRPr/>
            </a:pPr>
            <a:fld id="{15F0162F-D32D-4644-8C75-7C30F4F9E797}" type="slidenum">
              <a:rPr lang="en-US">
                <a:solidFill>
                  <a:srgbClr val="000000"/>
                </a:solidFill>
              </a:rPr>
              <a:pPr>
                <a:defRPr/>
              </a:pPr>
              <a:t>‹#›</a:t>
            </a:fld>
            <a:endParaRPr lang="en-US" dirty="0">
              <a:solidFill>
                <a:srgbClr val="000000"/>
              </a:solidFill>
            </a:endParaRPr>
          </a:p>
        </p:txBody>
      </p:sp>
      <p:sp>
        <p:nvSpPr>
          <p:cNvPr id="11" name="Date Placeholder 3"/>
          <p:cNvSpPr>
            <a:spLocks noGrp="1"/>
          </p:cNvSpPr>
          <p:nvPr>
            <p:ph type="dt" sz="quarter" idx="10"/>
          </p:nvPr>
        </p:nvSpPr>
        <p:spPr>
          <a:xfrm>
            <a:off x="6858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solidFill>
                <a:srgbClr val="000000"/>
              </a:solidFill>
            </a:endParaRPr>
          </a:p>
        </p:txBody>
      </p:sp>
    </p:spTree>
    <p:extLst>
      <p:ext uri="{BB962C8B-B14F-4D97-AF65-F5344CB8AC3E}">
        <p14:creationId xmlns:p14="http://schemas.microsoft.com/office/powerpoint/2010/main" val="3046108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HTL HEADER TITLE">
    <p:spTree>
      <p:nvGrpSpPr>
        <p:cNvPr id="1" name=""/>
        <p:cNvGrpSpPr/>
        <p:nvPr/>
      </p:nvGrpSpPr>
      <p:grpSpPr>
        <a:xfrm>
          <a:off x="0" y="0"/>
          <a:ext cx="0" cy="0"/>
          <a:chOff x="0" y="0"/>
          <a:chExt cx="0" cy="0"/>
        </a:xfrm>
      </p:grpSpPr>
      <p:sp>
        <p:nvSpPr>
          <p:cNvPr id="8" name="Rectangle 2"/>
          <p:cNvSpPr>
            <a:spLocks noGrp="1" noChangeArrowheads="1"/>
          </p:cNvSpPr>
          <p:nvPr>
            <p:ph type="body" sz="half" idx="1"/>
          </p:nvPr>
        </p:nvSpPr>
        <p:spPr>
          <a:xfrm>
            <a:off x="685800" y="1676400"/>
            <a:ext cx="8077200" cy="4419600"/>
          </a:xfrm>
        </p:spPr>
        <p:txBody>
          <a:bodyPr/>
          <a:lstStyle>
            <a:lvl1pPr>
              <a:defRPr/>
            </a:lvl1pPr>
          </a:lstStyle>
          <a:p>
            <a:pPr algn="ctr" eaLnBrk="1" hangingPunct="1">
              <a:buFont typeface="Wingdings" pitchFamily="2" charset="2"/>
              <a:buNone/>
            </a:pPr>
            <a:endParaRPr lang="en-US" b="1" i="1" dirty="0"/>
          </a:p>
          <a:p>
            <a:pPr algn="ctr" eaLnBrk="1" hangingPunct="1">
              <a:buFont typeface="Wingdings" pitchFamily="2" charset="2"/>
              <a:buNone/>
            </a:pPr>
            <a:r>
              <a:rPr lang="en-US" b="1" i="1" dirty="0" err="1"/>
              <a:t>xxxxxxxxxxxxxxxxxxxxxx</a:t>
            </a:r>
            <a:endParaRPr lang="en-US" sz="1800" dirty="0"/>
          </a:p>
          <a:p>
            <a:pPr algn="ctr" eaLnBrk="1" hangingPunct="1">
              <a:buFont typeface="Wingdings" pitchFamily="2" charset="2"/>
              <a:buNone/>
            </a:pPr>
            <a:endParaRPr lang="en-US" sz="1800" dirty="0"/>
          </a:p>
          <a:p>
            <a:pPr algn="ctr" eaLnBrk="1" hangingPunct="1">
              <a:buFont typeface="Wingdings" pitchFamily="2" charset="2"/>
              <a:buNone/>
            </a:pPr>
            <a:r>
              <a:rPr lang="en-US" sz="3200" b="1" dirty="0"/>
              <a:t>FRONT PAGE</a:t>
            </a:r>
          </a:p>
          <a:p>
            <a:pPr eaLnBrk="1" hangingPunct="1"/>
            <a:endParaRPr lang="en-US" sz="2000" i="1" dirty="0"/>
          </a:p>
          <a:p>
            <a:pPr algn="ctr" eaLnBrk="1" hangingPunct="1">
              <a:buFont typeface="Wingdings" pitchFamily="2" charset="2"/>
              <a:buNone/>
            </a:pPr>
            <a:r>
              <a:rPr lang="en-US" sz="1600" i="1" dirty="0" err="1"/>
              <a:t>xxxxxxxxxx</a:t>
            </a:r>
            <a:endParaRPr lang="en-US" sz="1600" i="1" dirty="0"/>
          </a:p>
          <a:p>
            <a:pPr algn="ctr" eaLnBrk="1" hangingPunct="1">
              <a:buFont typeface="Wingdings" pitchFamily="2" charset="2"/>
              <a:buNone/>
            </a:pPr>
            <a:endParaRPr lang="en-US" sz="1600" i="1" dirty="0"/>
          </a:p>
          <a:p>
            <a:pPr algn="ctr" eaLnBrk="1" hangingPunct="1">
              <a:buFont typeface="Wingdings" pitchFamily="2" charset="2"/>
              <a:buNone/>
            </a:pPr>
            <a:r>
              <a:rPr lang="en-US" sz="1800" i="1" dirty="0" err="1"/>
              <a:t>xxxxxxxxxxxxxxxxxxxxxxxxx</a:t>
            </a:r>
            <a:endParaRPr lang="en-US" sz="1800" i="1" dirty="0"/>
          </a:p>
          <a:p>
            <a:pPr eaLnBrk="1" hangingPunct="1">
              <a:buFont typeface="Wingdings" pitchFamily="2" charset="2"/>
              <a:buNone/>
            </a:pPr>
            <a:endParaRPr lang="en-US" sz="1800" i="1" dirty="0"/>
          </a:p>
        </p:txBody>
      </p:sp>
      <p:sp>
        <p:nvSpPr>
          <p:cNvPr id="12" name="Slide Number Placeholder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152400"/>
            <a:ext cx="7848600" cy="1135906"/>
          </a:xfrm>
          <a:prstGeom prst="rect">
            <a:avLst/>
          </a:prstGeom>
        </p:spPr>
      </p:pic>
      <p:sp>
        <p:nvSpPr>
          <p:cNvPr id="9"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93645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8229600" cy="1143000"/>
          </a:xfrm>
        </p:spPr>
        <p:txBody>
          <a:bodyPr/>
          <a:lstStyle/>
          <a:p>
            <a:r>
              <a:rPr lang="en-US" dirty="0"/>
              <a:t>Click to edit Master title style</a:t>
            </a:r>
          </a:p>
        </p:txBody>
      </p:sp>
      <p:sp>
        <p:nvSpPr>
          <p:cNvPr id="3" name="Content Placeholder 2"/>
          <p:cNvSpPr>
            <a:spLocks noGrp="1"/>
          </p:cNvSpPr>
          <p:nvPr>
            <p:ph idx="1"/>
          </p:nvPr>
        </p:nvSpPr>
        <p:spPr>
          <a:xfrm>
            <a:off x="685800" y="1600200"/>
            <a:ext cx="8153400" cy="4530725"/>
          </a:xfrm>
        </p:spPr>
        <p:txBody>
          <a:bodyPr/>
          <a:lstStyle>
            <a:lvl1pPr marL="457200" indent="-457200">
              <a:buClr>
                <a:schemeClr val="accent1">
                  <a:lumMod val="60000"/>
                  <a:lumOff val="40000"/>
                </a:schemeClr>
              </a:buClr>
              <a:buSzPct val="120000"/>
              <a:buFont typeface="Wingdings" panose="05000000000000000000" pitchFamily="2" charset="2"/>
              <a:buChar char="§"/>
              <a:defRPr sz="2800"/>
            </a:lvl1pPr>
            <a:lvl2pPr marL="800100" indent="-342900">
              <a:buClr>
                <a:schemeClr val="accent1">
                  <a:lumMod val="60000"/>
                  <a:lumOff val="40000"/>
                </a:schemeClr>
              </a:buClr>
              <a:buSzPct val="120000"/>
              <a:buFont typeface="Wingdings" panose="05000000000000000000" pitchFamily="2" charset="2"/>
              <a:buChar char="§"/>
              <a:defRPr sz="2800"/>
            </a:lvl2pPr>
            <a:lvl3pPr marL="1143000" indent="-228600">
              <a:buClr>
                <a:schemeClr val="accent1">
                  <a:lumMod val="60000"/>
                  <a:lumOff val="40000"/>
                </a:schemeClr>
              </a:buClr>
              <a:buSzPct val="120000"/>
              <a:buFont typeface="Wingdings" panose="05000000000000000000" pitchFamily="2" charset="2"/>
              <a:buChar char="§"/>
              <a:defRPr sz="2400"/>
            </a:lvl3pPr>
            <a:lvl4pPr marL="1371600" indent="0">
              <a:buNone/>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9"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075524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7813"/>
            <a:ext cx="8229600" cy="1143000"/>
          </a:xfrm>
        </p:spPr>
        <p:txBody>
          <a:bodyPr/>
          <a:lstStyle/>
          <a:p>
            <a:r>
              <a:rPr lang="en-US" dirty="0"/>
              <a:t>Click to edit Master title style</a:t>
            </a:r>
          </a:p>
        </p:txBody>
      </p:sp>
      <p:sp>
        <p:nvSpPr>
          <p:cNvPr id="3" name="Text Placeholder 2"/>
          <p:cNvSpPr>
            <a:spLocks noGrp="1"/>
          </p:cNvSpPr>
          <p:nvPr>
            <p:ph type="body" sz="half" idx="1" hasCustomPrompt="1"/>
          </p:nvPr>
        </p:nvSpPr>
        <p:spPr>
          <a:xfrm>
            <a:off x="685800" y="1600200"/>
            <a:ext cx="4114800" cy="4530725"/>
          </a:xfrm>
        </p:spPr>
        <p:txBody>
          <a:bodyPr/>
          <a:lstStyle>
            <a:lvl1pPr>
              <a:buClr>
                <a:schemeClr val="accent1">
                  <a:lumMod val="60000"/>
                  <a:lumOff val="40000"/>
                </a:schemeClr>
              </a:buClr>
              <a:defRPr/>
            </a:lvl1pPr>
          </a:lstStyle>
          <a:p>
            <a:pPr lvl="0"/>
            <a:r>
              <a:rPr lang="en-US" dirty="0"/>
              <a:t>Line 1</a:t>
            </a:r>
          </a:p>
        </p:txBody>
      </p:sp>
      <p:sp>
        <p:nvSpPr>
          <p:cNvPr id="4" name="Content Placeholder 3"/>
          <p:cNvSpPr>
            <a:spLocks noGrp="1"/>
          </p:cNvSpPr>
          <p:nvPr>
            <p:ph sz="half" idx="2" hasCustomPrompt="1"/>
          </p:nvPr>
        </p:nvSpPr>
        <p:spPr>
          <a:xfrm>
            <a:off x="4953000" y="1600200"/>
            <a:ext cx="3962400" cy="4530725"/>
          </a:xfrm>
        </p:spPr>
        <p:txBody>
          <a:bodyPr/>
          <a:lstStyle>
            <a:lvl1pPr>
              <a:buClr>
                <a:schemeClr val="accent1">
                  <a:lumMod val="60000"/>
                  <a:lumOff val="40000"/>
                </a:schemeClr>
              </a:buClr>
              <a:defRPr/>
            </a:lvl1pPr>
          </a:lstStyle>
          <a:p>
            <a:pPr lvl="0"/>
            <a:r>
              <a:rPr lang="en-US" dirty="0"/>
              <a:t>Line 1</a:t>
            </a:r>
          </a:p>
        </p:txBody>
      </p:sp>
      <p:sp>
        <p:nvSpPr>
          <p:cNvPr id="10"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Date Placeholder 3"/>
          <p:cNvSpPr>
            <a:spLocks noGrp="1"/>
          </p:cNvSpPr>
          <p:nvPr>
            <p:ph type="dt" sz="quarter" idx="10"/>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126232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Slide Number Placeholder 5"/>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Date Placeholder 6"/>
          <p:cNvSpPr>
            <a:spLocks noGrp="1"/>
          </p:cNvSpPr>
          <p:nvPr>
            <p:ph type="dt"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529132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050" name="Picture 2" descr="C:\Documents and Settings\Cheryl\Local Settings\Temporary Internet Files\Content.IE5\VFUM6KGH\MP900341699[1].jpg"/>
          <p:cNvPicPr>
            <a:picLocks noChangeAspect="1" noChangeArrowheads="1"/>
          </p:cNvPicPr>
          <p:nvPr userDrawn="1"/>
        </p:nvPicPr>
        <p:blipFill>
          <a:blip r:embed="rId2" cstate="print"/>
          <a:stretch>
            <a:fillRect/>
          </a:stretch>
        </p:blipFill>
        <p:spPr bwMode="auto">
          <a:xfrm>
            <a:off x="4849876" y="0"/>
            <a:ext cx="4294124" cy="6019800"/>
          </a:xfrm>
          <a:prstGeom prst="rect">
            <a:avLst/>
          </a:prstGeom>
          <a:noFill/>
          <a:ln>
            <a:noFill/>
          </a:ln>
        </p:spPr>
      </p:pic>
      <p:sp>
        <p:nvSpPr>
          <p:cNvPr id="2" name="Title 1"/>
          <p:cNvSpPr>
            <a:spLocks noGrp="1"/>
          </p:cNvSpPr>
          <p:nvPr>
            <p:ph type="ctrTitle"/>
          </p:nvPr>
        </p:nvSpPr>
        <p:spPr>
          <a:xfrm>
            <a:off x="776304" y="1905156"/>
            <a:ext cx="7681913" cy="1523495"/>
          </a:xfrm>
        </p:spPr>
        <p:txBody>
          <a:bodyPr>
            <a:noAutofit/>
          </a:bodyPr>
          <a:lstStyle>
            <a:lvl1pPr>
              <a:lnSpc>
                <a:spcPct val="90000"/>
              </a:lnSpc>
              <a:defRPr sz="5400"/>
            </a:lvl1pPr>
          </a:lstStyle>
          <a:p>
            <a:r>
              <a:rPr lang="en-US" dirty="0"/>
              <a:t>Click to edit Master title style</a:t>
            </a:r>
          </a:p>
        </p:txBody>
      </p:sp>
      <p:sp>
        <p:nvSpPr>
          <p:cNvPr id="3" name="Subtitle 2"/>
          <p:cNvSpPr>
            <a:spLocks noGrp="1"/>
          </p:cNvSpPr>
          <p:nvPr>
            <p:ph type="subTitle" idx="1"/>
          </p:nvPr>
        </p:nvSpPr>
        <p:spPr>
          <a:xfrm>
            <a:off x="730327" y="4345144"/>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37655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55399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30056"/>
            <a:ext cx="7772400" cy="2769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0" y="6629400"/>
            <a:ext cx="1905000" cy="228600"/>
          </a:xfrm>
          <a:prstGeom prst="rect">
            <a:avLst/>
          </a:prstGeo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24200" y="6629400"/>
            <a:ext cx="2895600" cy="228600"/>
          </a:xfrm>
          <a:prstGeom prst="rect">
            <a:avLst/>
          </a:prstGeo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6294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274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0" name="Rectangle 9"/>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3937635" y="1267730"/>
            <a:ext cx="126873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2244830"/>
            <a:ext cx="6700347" cy="2437232"/>
          </a:xfrm>
        </p:spPr>
        <p:txBody>
          <a:bodyPr tIns="45720" bIns="45720" anchor="ctr">
            <a:normAutofit/>
          </a:bodyPr>
          <a:lstStyle>
            <a:lvl1pPr algn="ctr">
              <a:lnSpc>
                <a:spcPct val="83000"/>
              </a:lnSpc>
              <a:defRPr lang="en-US" sz="51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1826" y="4682063"/>
            <a:ext cx="6702635" cy="457201"/>
          </a:xfrm>
        </p:spPr>
        <p:txBody>
          <a:bodyPr>
            <a:normAutofit/>
          </a:bodyPr>
          <a:lstStyle>
            <a:lvl1pPr marL="0" indent="0" algn="ctr">
              <a:spcBef>
                <a:spcPts val="0"/>
              </a:spcBef>
              <a:buNone/>
              <a:defRPr sz="1350" spc="60" baseline="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485546"/>
          </a:xfrm>
        </p:spPr>
        <p:txBody>
          <a:bodyPr/>
          <a:lstStyle>
            <a:lvl1pPr algn="ctr">
              <a:defRPr sz="975" spc="0" baseline="0">
                <a:solidFill>
                  <a:srgbClr val="FFFFFF"/>
                </a:solidFill>
                <a:latin typeface="+mn-lt"/>
              </a:defRPr>
            </a:lvl1pPr>
          </a:lstStyle>
          <a:p>
            <a:fld id="{EA0C0817-A112-4847-8014-A94B7D2A4EA3}" type="datetime1">
              <a:rPr lang="en-US" smtClean="0"/>
              <a:t>12/10/2024</a:t>
            </a:fld>
            <a:endParaRPr lang="en-US" dirty="0"/>
          </a:p>
        </p:txBody>
      </p:sp>
      <p:sp>
        <p:nvSpPr>
          <p:cNvPr id="21" name="Footer Placeholder 20"/>
          <p:cNvSpPr>
            <a:spLocks noGrp="1"/>
          </p:cNvSpPr>
          <p:nvPr>
            <p:ph type="ftr" sz="quarter" idx="11"/>
          </p:nvPr>
        </p:nvSpPr>
        <p:spPr>
          <a:xfrm>
            <a:off x="1221826" y="5177408"/>
            <a:ext cx="4297721"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6455190" y="5177408"/>
            <a:ext cx="1466985"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267473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64428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23" name="Rectangle 22"/>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21867" y="2275166"/>
            <a:ext cx="6700266" cy="2406895"/>
          </a:xfrm>
        </p:spPr>
        <p:txBody>
          <a:bodyPr anchor="ctr">
            <a:normAutofit/>
          </a:bodyPr>
          <a:lstStyle>
            <a:lvl1pPr algn="ctr">
              <a:lnSpc>
                <a:spcPct val="83000"/>
              </a:lnSpc>
              <a:defRPr lang="en-US" sz="51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3937635" y="1267730"/>
            <a:ext cx="126873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221867" y="4682062"/>
            <a:ext cx="6704838" cy="457200"/>
          </a:xfrm>
        </p:spPr>
        <p:txBody>
          <a:bodyPr anchor="t">
            <a:normAutofit/>
          </a:bodyPr>
          <a:lstStyle>
            <a:lvl1pPr marL="0" indent="0" algn="ctr">
              <a:buNone/>
              <a:tabLst>
                <a:tab pos="1975247" algn="l"/>
              </a:tabLst>
              <a:defRPr sz="1350">
                <a:solidFill>
                  <a:schemeClr val="tx1">
                    <a:lumMod val="95000"/>
                    <a:lumOff val="5000"/>
                  </a:schemeClr>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89070" y="1344503"/>
            <a:ext cx="1165860" cy="498781"/>
          </a:xfrm>
        </p:spPr>
        <p:txBody>
          <a:bodyPr/>
          <a:lstStyle>
            <a:lvl1pPr algn="ctr">
              <a:defRPr lang="en-US" sz="975" kern="1200" spc="0" baseline="0">
                <a:solidFill>
                  <a:srgbClr val="FFFFFF"/>
                </a:solidFill>
                <a:latin typeface="+mn-lt"/>
                <a:ea typeface="+mn-ea"/>
                <a:cs typeface="+mn-cs"/>
              </a:defRPr>
            </a:lvl1pPr>
          </a:lstStyle>
          <a:p>
            <a:fld id="{D9C646AA-F36E-4540-911D-FFFC0A0EF24A}" type="datetime1">
              <a:rPr lang="en-US" smtClean="0"/>
              <a:t>12/10/2024</a:t>
            </a:fld>
            <a:endParaRPr lang="en-US" dirty="0"/>
          </a:p>
        </p:txBody>
      </p:sp>
      <p:sp>
        <p:nvSpPr>
          <p:cNvPr id="5" name="Footer Placeholder 4"/>
          <p:cNvSpPr>
            <a:spLocks noGrp="1"/>
          </p:cNvSpPr>
          <p:nvPr>
            <p:ph type="ftr" sz="quarter" idx="11"/>
          </p:nvPr>
        </p:nvSpPr>
        <p:spPr>
          <a:xfrm>
            <a:off x="1221868" y="5177408"/>
            <a:ext cx="4245101"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6453379" y="5177408"/>
            <a:ext cx="1468754"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61888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632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83593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19238" y="1844825"/>
            <a:ext cx="2988591" cy="398444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139915" y="1892829"/>
            <a:ext cx="44999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139915" y="2324878"/>
            <a:ext cx="4499998" cy="134414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140807" y="4053069"/>
            <a:ext cx="44999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140807" y="4485118"/>
            <a:ext cx="4499998" cy="134414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303071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497580" cy="640080"/>
          </a:xfrm>
        </p:spPr>
        <p:txBody>
          <a:bodyPr anchor="ctr">
            <a:normAutofit/>
          </a:bodyPr>
          <a:lstStyle>
            <a:lvl1pPr marL="0" indent="0" algn="l">
              <a:spcBef>
                <a:spcPts val="0"/>
              </a:spcBef>
              <a:buNone/>
              <a:defRPr sz="1425" b="1" i="0">
                <a:solidFill>
                  <a:schemeClr val="tx1"/>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02386" y="2792473"/>
            <a:ext cx="3497580" cy="3163825"/>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44034" y="2074334"/>
            <a:ext cx="3497580" cy="640080"/>
          </a:xfrm>
        </p:spPr>
        <p:txBody>
          <a:bodyPr anchor="ctr">
            <a:normAutofit/>
          </a:bodyPr>
          <a:lstStyle>
            <a:lvl1pPr marL="0" indent="0" algn="l">
              <a:spcBef>
                <a:spcPts val="0"/>
              </a:spcBef>
              <a:buNone/>
              <a:defRPr sz="1425" b="1">
                <a:solidFill>
                  <a:schemeClr val="tx1"/>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44034" y="2792472"/>
            <a:ext cx="3497580" cy="3164509"/>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088181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51470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41905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3651" y="607392"/>
            <a:ext cx="2371472" cy="1645920"/>
          </a:xfrm>
        </p:spPr>
        <p:txBody>
          <a:bodyPr anchor="b">
            <a:normAutofit/>
          </a:bodyPr>
          <a:lstStyle>
            <a:lvl1pPr algn="l" defTabSz="685800" rtl="0" eaLnBrk="1" latinLnBrk="0" hangingPunct="1">
              <a:lnSpc>
                <a:spcPct val="100000"/>
              </a:lnSpc>
              <a:spcBef>
                <a:spcPct val="0"/>
              </a:spcBef>
              <a:buNone/>
              <a:defRPr lang="en-US" sz="24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1435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43651" y="2336800"/>
            <a:ext cx="2371472" cy="3606800"/>
          </a:xfrm>
        </p:spPr>
        <p:txBody>
          <a:bodyPr>
            <a:normAutofit/>
          </a:bodyPr>
          <a:lstStyle>
            <a:lvl1pPr marL="0" indent="0">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a:xfrm>
            <a:off x="4191000" y="6035040"/>
            <a:ext cx="1466850" cy="365760"/>
          </a:xfrm>
        </p:spPr>
        <p:txBody>
          <a:bodyPr/>
          <a:lstStyle>
            <a:lvl1pPr>
              <a:defRPr>
                <a:solidFill>
                  <a:schemeClr val="tx1">
                    <a:lumMod val="85000"/>
                    <a:lumOff val="15000"/>
                  </a:schemeClr>
                </a:solidFill>
              </a:defRPr>
            </a:lvl1pPr>
          </a:lstStyle>
          <a:p>
            <a:fld id="{7E8D12A6-918A-48BD-8CB9-CA713993B0EA}" type="datetime1">
              <a:rPr lang="en-US" smtClean="0"/>
              <a:t>12/10/2024</a:t>
            </a:fld>
            <a:endParaRPr lang="en-US"/>
          </a:p>
        </p:txBody>
      </p:sp>
      <p:sp>
        <p:nvSpPr>
          <p:cNvPr id="9" name="Footer Placeholder 8"/>
          <p:cNvSpPr>
            <a:spLocks noGrp="1"/>
          </p:cNvSpPr>
          <p:nvPr>
            <p:ph type="ftr" sz="quarter" idx="11"/>
          </p:nvPr>
        </p:nvSpPr>
        <p:spPr>
          <a:xfrm>
            <a:off x="514351" y="6035040"/>
            <a:ext cx="3438525"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7797547" y="6035040"/>
            <a:ext cx="917576"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50716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1450" y="237744"/>
            <a:ext cx="5772151"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a:xfrm>
            <a:off x="4246753" y="6035040"/>
            <a:ext cx="1553972"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12/10/2024</a:t>
            </a:fld>
            <a:endParaRPr lang="en-US" dirty="0"/>
          </a:p>
        </p:txBody>
      </p:sp>
      <p:sp>
        <p:nvSpPr>
          <p:cNvPr id="6" name="Footer Placeholder 5"/>
          <p:cNvSpPr>
            <a:spLocks noGrp="1"/>
          </p:cNvSpPr>
          <p:nvPr>
            <p:ph type="ftr" sz="quarter" idx="11"/>
          </p:nvPr>
        </p:nvSpPr>
        <p:spPr>
          <a:xfrm>
            <a:off x="459486" y="6035040"/>
            <a:ext cx="3441002" cy="365760"/>
          </a:xfrm>
        </p:spPr>
        <p:txBody>
          <a:bodyPr/>
          <a:lstStyle>
            <a:lvl1pPr marL="0" algn="r" defTabSz="685800" rtl="0" eaLnBrk="1" latinLnBrk="0" hangingPunct="1">
              <a:defRPr lang="en-US" sz="75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7797546" y="6035040"/>
            <a:ext cx="918972"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57937" y="603504"/>
            <a:ext cx="2358581" cy="1645920"/>
          </a:xfrm>
        </p:spPr>
        <p:txBody>
          <a:bodyPr anchor="b">
            <a:noAutofit/>
          </a:bodyPr>
          <a:lstStyle>
            <a:lvl1pPr algn="l">
              <a:lnSpc>
                <a:spcPct val="100000"/>
              </a:lnSpc>
              <a:defRPr sz="24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6357937" y="2386584"/>
            <a:ext cx="2358581" cy="3511296"/>
          </a:xfrm>
        </p:spPr>
        <p:txBody>
          <a:bodyPr>
            <a:normAutofit/>
          </a:bodyPr>
          <a:lstStyle>
            <a:lvl1pPr marL="0" indent="0" algn="l">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79503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20888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48394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6130" y="1600200"/>
            <a:ext cx="7888754" cy="3911958"/>
          </a:xfrm>
        </p:spPr>
        <p:txBody>
          <a:bodyPr>
            <a:normAutofit/>
          </a:bodyPr>
          <a:lstStyle>
            <a:lvl1pPr algn="ctr">
              <a:defRPr sz="3000" b="1" i="0">
                <a:solidFill>
                  <a:schemeClr val="tx1"/>
                </a:solidFill>
                <a:effectLst>
                  <a:outerShdw blurRad="50800" dist="38100" dir="2700000" algn="tl" rotWithShape="0">
                    <a:prstClr val="black">
                      <a:alpha val="40000"/>
                    </a:prstClr>
                  </a:outerShdw>
                </a:effectLst>
                <a:latin typeface="Aptos" panose="020B00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885251" y="5638800"/>
            <a:ext cx="6459632" cy="1220168"/>
          </a:xfrm>
          <a:prstGeom prst="rect">
            <a:avLst/>
          </a:prstGeom>
        </p:spPr>
        <p:txBody>
          <a:bodyPr anchor="ctr" anchorCtr="0"/>
          <a:lstStyle>
            <a:lvl1pPr marL="0" indent="0" algn="l">
              <a:buNone/>
              <a:defRPr sz="1350" b="1" i="0">
                <a:solidFill>
                  <a:schemeClr val="bg1"/>
                </a:solidFill>
                <a:latin typeface="Aptos" panose="020B00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  Title  |  PERAC</a:t>
            </a:r>
          </a:p>
          <a:p>
            <a:r>
              <a:rPr lang="en-US" dirty="0"/>
              <a:t>MACRS LEGAL PANEL</a:t>
            </a:r>
          </a:p>
          <a:p>
            <a:r>
              <a:rPr lang="en-US" dirty="0"/>
              <a:t>DECEMBER x, 2024</a:t>
            </a:r>
          </a:p>
        </p:txBody>
      </p:sp>
      <p:sp>
        <p:nvSpPr>
          <p:cNvPr id="4" name="Slide Number Placeholder 5">
            <a:extLst>
              <a:ext uri="{FF2B5EF4-FFF2-40B4-BE49-F238E27FC236}">
                <a16:creationId xmlns:a16="http://schemas.microsoft.com/office/drawing/2014/main" id="{80AE8674-E65D-4B3C-A5E4-106DC3CEDFCB}"/>
              </a:ext>
            </a:extLst>
          </p:cNvPr>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900" b="1" i="0">
                <a:solidFill>
                  <a:schemeClr val="bg1"/>
                </a:solidFill>
                <a:latin typeface="Aptos" panose="020B0004020202020204" pitchFamily="34" charset="0"/>
              </a:defRPr>
            </a:lvl1pPr>
          </a:lstStyle>
          <a:p>
            <a:fld id="{0485E38F-1980-42A4-BF89-D0E4917A390A}" type="slidenum">
              <a:rPr lang="en-US" smtClean="0"/>
              <a:t>‹#›</a:t>
            </a:fld>
            <a:endParaRPr lang="en-US"/>
          </a:p>
        </p:txBody>
      </p:sp>
    </p:spTree>
    <p:extLst>
      <p:ext uri="{BB962C8B-B14F-4D97-AF65-F5344CB8AC3E}">
        <p14:creationId xmlns:p14="http://schemas.microsoft.com/office/powerpoint/2010/main" val="2042380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10" y="1219200"/>
            <a:ext cx="8230790" cy="1068388"/>
          </a:xfrm>
        </p:spPr>
        <p:txBody>
          <a:bodyPr>
            <a:normAutofit/>
          </a:bodyPr>
          <a:lstStyle>
            <a:lvl1pPr>
              <a:defRPr sz="27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6010" y="2532584"/>
            <a:ext cx="8230790" cy="3919732"/>
          </a:xfrm>
          <a:prstGeom prst="rect">
            <a:avLst/>
          </a:prstGeom>
        </p:spPr>
        <p:txBody>
          <a:bodyPr/>
          <a:lstStyle>
            <a:lvl1pPr marL="257175" indent="-257175">
              <a:lnSpc>
                <a:spcPts val="2400"/>
              </a:lnSpc>
              <a:spcBef>
                <a:spcPts val="1350"/>
              </a:spcBef>
              <a:buClr>
                <a:srgbClr val="FB9F4E"/>
              </a:buClr>
              <a:buSzPct val="125000"/>
              <a:buFont typeface="Wingdings" pitchFamily="2" charset="2"/>
              <a:buChar char="§"/>
              <a:defRPr sz="2100" b="0" i="0">
                <a:solidFill>
                  <a:schemeClr val="tx1"/>
                </a:solidFill>
                <a:latin typeface="Aptos" panose="020B0004020202020204" pitchFamily="34" charset="0"/>
              </a:defRPr>
            </a:lvl1pPr>
            <a:lvl2pPr marL="476250" indent="-222647">
              <a:lnSpc>
                <a:spcPts val="2100"/>
              </a:lnSpc>
              <a:spcBef>
                <a:spcPts val="900"/>
              </a:spcBef>
              <a:buClr>
                <a:srgbClr val="FB9F4E"/>
              </a:buClr>
              <a:buSzPct val="125000"/>
              <a:buFont typeface="Arial" pitchFamily="34" charset="0"/>
              <a:buChar char="•"/>
              <a:defRPr sz="1800" b="0" i="0">
                <a:solidFill>
                  <a:schemeClr val="tx1"/>
                </a:solidFill>
                <a:latin typeface="Aptos" panose="020B0004020202020204" pitchFamily="34" charset="0"/>
              </a:defRPr>
            </a:lvl2pPr>
            <a:lvl3pPr marL="772716" indent="-253604">
              <a:lnSpc>
                <a:spcPts val="1800"/>
              </a:lnSpc>
              <a:spcBef>
                <a:spcPts val="450"/>
              </a:spcBef>
              <a:buClr>
                <a:srgbClr val="FB9F4E"/>
              </a:buClr>
              <a:buSzPct val="125000"/>
              <a:buFont typeface="Courier New" pitchFamily="49" charset="0"/>
              <a:buChar char="o"/>
              <a:defRPr sz="1500" b="0" i="0">
                <a:solidFill>
                  <a:schemeClr val="tx1"/>
                </a:solidFill>
                <a:latin typeface="Aptos" panose="020B0004020202020204" pitchFamily="34" charset="0"/>
              </a:defRPr>
            </a:lvl3pPr>
            <a:lvl4pPr>
              <a:defRPr>
                <a:solidFill>
                  <a:schemeClr val="tx2">
                    <a:lumMod val="75000"/>
                  </a:schemeClr>
                </a:solidFill>
                <a:latin typeface="Trebuchet MS" pitchFamily="34" charset="0"/>
              </a:defRPr>
            </a:lvl4pPr>
            <a:lvl5pPr>
              <a:defRPr>
                <a:solidFill>
                  <a:schemeClr val="tx2">
                    <a:lumMod val="75000"/>
                  </a:schemeClr>
                </a:solidFill>
                <a:latin typeface="Trebuchet MS"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5">
            <a:extLst>
              <a:ext uri="{FF2B5EF4-FFF2-40B4-BE49-F238E27FC236}">
                <a16:creationId xmlns:a16="http://schemas.microsoft.com/office/drawing/2014/main" id="{8AAAD3AF-E33F-3C59-3293-3369D25D24A1}"/>
              </a:ext>
            </a:extLst>
          </p:cNvPr>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900" b="1" i="0">
                <a:solidFill>
                  <a:schemeClr val="bg1"/>
                </a:solidFill>
                <a:latin typeface="Aptos" panose="020B0004020202020204" pitchFamily="34" charset="0"/>
              </a:defRPr>
            </a:lvl1pPr>
          </a:lstStyle>
          <a:p>
            <a:fld id="{0485E38F-1980-42A4-BF89-D0E4917A390A}" type="slidenum">
              <a:rPr lang="en-US" smtClean="0"/>
              <a:t>‹#›</a:t>
            </a:fld>
            <a:endParaRPr lang="en-US"/>
          </a:p>
        </p:txBody>
      </p:sp>
    </p:spTree>
    <p:extLst>
      <p:ext uri="{BB962C8B-B14F-4D97-AF65-F5344CB8AC3E}">
        <p14:creationId xmlns:p14="http://schemas.microsoft.com/office/powerpoint/2010/main" val="1383790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9CEC034-DE86-BADD-DAFE-6D31BF346738}"/>
              </a:ext>
            </a:extLst>
          </p:cNvPr>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900" b="1" i="0">
                <a:solidFill>
                  <a:schemeClr val="bg1"/>
                </a:solidFill>
                <a:latin typeface="Aptos" panose="020B0004020202020204" pitchFamily="34" charset="0"/>
              </a:defRPr>
            </a:lvl1pPr>
          </a:lstStyle>
          <a:p>
            <a:fld id="{0485E38F-1980-42A4-BF89-D0E4917A390A}" type="slidenum">
              <a:rPr lang="en-US" smtClean="0"/>
              <a:t>‹#›</a:t>
            </a:fld>
            <a:endParaRPr lang="en-US"/>
          </a:p>
        </p:txBody>
      </p:sp>
    </p:spTree>
    <p:extLst>
      <p:ext uri="{BB962C8B-B14F-4D97-AF65-F5344CB8AC3E}">
        <p14:creationId xmlns:p14="http://schemas.microsoft.com/office/powerpoint/2010/main" val="29869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19238" y="1844825"/>
            <a:ext cx="2988591" cy="398444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139915" y="2660915"/>
            <a:ext cx="44999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139915" y="3092963"/>
            <a:ext cx="4499998" cy="196821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42133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603B8EE-31A5-1C4B-863D-D11892485364}"/>
              </a:ext>
            </a:extLst>
          </p:cNvPr>
          <p:cNvSpPr>
            <a:spLocks noGrp="1"/>
          </p:cNvSpPr>
          <p:nvPr>
            <p:ph type="subTitle" idx="1" hasCustomPrompt="1"/>
          </p:nvPr>
        </p:nvSpPr>
        <p:spPr>
          <a:xfrm>
            <a:off x="456128" y="1609859"/>
            <a:ext cx="7870064" cy="4005331"/>
          </a:xfrm>
          <a:prstGeom prst="rect">
            <a:avLst/>
          </a:prstGeom>
        </p:spPr>
        <p:txBody>
          <a:bodyPr anchor="ctr" anchorCtr="0"/>
          <a:lstStyle>
            <a:lvl1pPr marL="0" indent="0" algn="ctr">
              <a:buNone/>
              <a:defRPr sz="2700" b="1" i="0">
                <a:solidFill>
                  <a:schemeClr val="tx1"/>
                </a:solidFill>
                <a:latin typeface="Aptos" panose="020B00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2" name="Slide Number Placeholder 5">
            <a:extLst>
              <a:ext uri="{FF2B5EF4-FFF2-40B4-BE49-F238E27FC236}">
                <a16:creationId xmlns:a16="http://schemas.microsoft.com/office/drawing/2014/main" id="{04CF1308-EF93-3E1B-3592-B263B3DA223A}"/>
              </a:ext>
            </a:extLst>
          </p:cNvPr>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900" b="1" i="0">
                <a:solidFill>
                  <a:schemeClr val="bg1"/>
                </a:solidFill>
                <a:latin typeface="Aptos" panose="020B0004020202020204" pitchFamily="34" charset="0"/>
              </a:defRPr>
            </a:lvl1pPr>
          </a:lstStyle>
          <a:p>
            <a:fld id="{0485E38F-1980-42A4-BF89-D0E4917A390A}" type="slidenum">
              <a:rPr lang="en-US" smtClean="0"/>
              <a:t>‹#›</a:t>
            </a:fld>
            <a:endParaRPr lang="en-US"/>
          </a:p>
        </p:txBody>
      </p:sp>
    </p:spTree>
    <p:extLst>
      <p:ext uri="{BB962C8B-B14F-4D97-AF65-F5344CB8AC3E}">
        <p14:creationId xmlns:p14="http://schemas.microsoft.com/office/powerpoint/2010/main" val="3763044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129" y="1219200"/>
            <a:ext cx="8231743" cy="1068388"/>
          </a:xfrm>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456129" y="2514600"/>
            <a:ext cx="4058706" cy="468312"/>
          </a:xfrm>
          <a:prstGeom prst="rect">
            <a:avLst/>
          </a:prstGeom>
        </p:spPr>
        <p:txBody>
          <a:bodyPr anchor="b"/>
          <a:lstStyle>
            <a:lvl1pPr marL="0" indent="0">
              <a:buNone/>
              <a:defRPr sz="1800" b="1" i="0">
                <a:latin typeface="Aptos" panose="020B0004020202020204" pitchFamily="34" charset="0"/>
                <a:cs typeface="Aptos" panose="020B00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81948" y="3209924"/>
            <a:ext cx="4017027" cy="3265488"/>
          </a:xfrm>
          <a:prstGeom prst="rect">
            <a:avLst/>
          </a:prstGeom>
        </p:spPr>
        <p:txBody>
          <a:bodyPr/>
          <a:lstStyle>
            <a:lvl1pPr marL="257175" indent="-257175">
              <a:buClr>
                <a:srgbClr val="F39F4F"/>
              </a:buClr>
              <a:buSzPct val="125000"/>
              <a:buFont typeface="Wingdings" charset="2"/>
              <a:buChar char="§"/>
              <a:defRPr sz="1500" b="0" i="0">
                <a:solidFill>
                  <a:schemeClr val="tx1"/>
                </a:solidFill>
                <a:latin typeface="Aptos" panose="020B0004020202020204" pitchFamily="34" charset="0"/>
                <a:cs typeface="Aptos" panose="020B0004020202020204" pitchFamily="34" charset="0"/>
              </a:defRPr>
            </a:lvl1pPr>
            <a:lvl2pPr marL="557213" indent="-214313">
              <a:buClr>
                <a:srgbClr val="F39F4F"/>
              </a:buClr>
              <a:buSzPct val="125000"/>
              <a:buFont typeface="Arial"/>
              <a:buChar char="•"/>
              <a:defRPr sz="1350" b="0" i="0">
                <a:latin typeface="Aptos" panose="020B0004020202020204" pitchFamily="34" charset="0"/>
                <a:cs typeface="Aptos" panose="020B0004020202020204" pitchFamily="34" charset="0"/>
              </a:defRPr>
            </a:lvl2pPr>
            <a:lvl3pPr marL="857250" indent="-171450">
              <a:buClr>
                <a:srgbClr val="F39F4F"/>
              </a:buClr>
              <a:buSzPct val="125000"/>
              <a:buFont typeface="Courier New"/>
              <a:buChar char="o"/>
              <a:defRPr sz="1200" b="0" i="0">
                <a:latin typeface="Aptos" panose="020B0004020202020204" pitchFamily="34" charset="0"/>
                <a:cs typeface="Aptos" panose="020B0004020202020204" pitchFamily="34" charset="0"/>
              </a:defRPr>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4645025" y="2514600"/>
            <a:ext cx="4040585" cy="457200"/>
          </a:xfrm>
          <a:prstGeom prst="rect">
            <a:avLst/>
          </a:prstGeom>
        </p:spPr>
        <p:txBody>
          <a:bodyPr anchor="b"/>
          <a:lstStyle>
            <a:lvl1pPr marL="0" indent="0">
              <a:buNone/>
              <a:defRPr sz="1800" b="1" i="0">
                <a:latin typeface="Aptos" panose="020B0004020202020204" pitchFamily="34" charset="0"/>
                <a:cs typeface="Aptos" panose="020B00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45025" y="3211512"/>
            <a:ext cx="4017027" cy="3265488"/>
          </a:xfrm>
          <a:prstGeom prst="rect">
            <a:avLst/>
          </a:prstGeom>
        </p:spPr>
        <p:txBody>
          <a:bodyPr/>
          <a:lstStyle>
            <a:lvl1pPr marL="257175" indent="-257175">
              <a:buClr>
                <a:srgbClr val="F39F4F"/>
              </a:buClr>
              <a:buSzPct val="125000"/>
              <a:buFont typeface="Wingdings" charset="2"/>
              <a:buChar char="§"/>
              <a:defRPr sz="1500" b="0" i="0">
                <a:latin typeface="Aptos" panose="020B0004020202020204" pitchFamily="34" charset="0"/>
                <a:cs typeface="Aptos" panose="020B0004020202020204" pitchFamily="34" charset="0"/>
              </a:defRPr>
            </a:lvl1pPr>
            <a:lvl2pPr marL="557213" indent="-214313">
              <a:buClr>
                <a:srgbClr val="F39F4F"/>
              </a:buClr>
              <a:buSzPct val="125000"/>
              <a:buFont typeface="Arial"/>
              <a:buChar char="•"/>
              <a:defRPr sz="1350" b="0" i="0">
                <a:latin typeface="Aptos" panose="020B0004020202020204" pitchFamily="34" charset="0"/>
                <a:cs typeface="Aptos" panose="020B0004020202020204" pitchFamily="34" charset="0"/>
              </a:defRPr>
            </a:lvl2pPr>
            <a:lvl3pPr marL="857250" indent="-171450">
              <a:buClr>
                <a:srgbClr val="F39F4F"/>
              </a:buClr>
              <a:buSzPct val="125000"/>
              <a:buFont typeface="Courier New"/>
              <a:buChar char="o"/>
              <a:defRPr sz="1200" b="0" i="0">
                <a:latin typeface="Aptos" panose="020B0004020202020204" pitchFamily="34" charset="0"/>
                <a:cs typeface="Aptos" panose="020B0004020202020204" pitchFamily="34" charset="0"/>
              </a:defRPr>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A6E9AB55-7F18-346F-C0B8-B8168DBB2580}"/>
              </a:ext>
            </a:extLst>
          </p:cNvPr>
          <p:cNvSpPr>
            <a:spLocks noGrp="1"/>
          </p:cNvSpPr>
          <p:nvPr>
            <p:ph type="sldNum" sz="quarter" idx="10"/>
          </p:nvPr>
        </p:nvSpPr>
        <p:spPr>
          <a:xfrm>
            <a:off x="8745036" y="6553200"/>
            <a:ext cx="398964" cy="304800"/>
          </a:xfrm>
          <a:prstGeom prst="rect">
            <a:avLst/>
          </a:prstGeom>
        </p:spPr>
        <p:txBody>
          <a:bodyPr vert="horz" lIns="91440" tIns="45720" rIns="91440" bIns="45720" rtlCol="0" anchor="ctr"/>
          <a:lstStyle>
            <a:lvl1pPr algn="ctr">
              <a:defRPr sz="900" b="1" i="0">
                <a:solidFill>
                  <a:schemeClr val="bg1"/>
                </a:solidFill>
                <a:latin typeface="Aptos" panose="020B0004020202020204" pitchFamily="34" charset="0"/>
              </a:defRPr>
            </a:lvl1pPr>
          </a:lstStyle>
          <a:p>
            <a:fld id="{0485E38F-1980-42A4-BF89-D0E4917A390A}" type="slidenum">
              <a:rPr lang="en-US" smtClean="0"/>
              <a:t>‹#›</a:t>
            </a:fld>
            <a:endParaRPr lang="en-US"/>
          </a:p>
        </p:txBody>
      </p:sp>
    </p:spTree>
    <p:extLst>
      <p:ext uri="{BB962C8B-B14F-4D97-AF65-F5344CB8AC3E}">
        <p14:creationId xmlns:p14="http://schemas.microsoft.com/office/powerpoint/2010/main" val="27383675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88136" y="1816608"/>
            <a:ext cx="7599737" cy="3084576"/>
          </a:xfrm>
        </p:spPr>
        <p:txBody>
          <a:bodyPr/>
          <a:lstStyle>
            <a:lvl1pPr algn="ctr">
              <a:defRPr b="1" i="0" spc="225">
                <a:latin typeface="Aptos ExtraBold" panose="020B0004020202020204" pitchFamily="34" charset="0"/>
              </a:defRPr>
            </a:lvl1pPr>
          </a:lstStyle>
          <a:p>
            <a:r>
              <a:rPr lang="en-US" dirty="0"/>
              <a:t>QUESTIONS??</a:t>
            </a:r>
          </a:p>
        </p:txBody>
      </p:sp>
      <p:sp>
        <p:nvSpPr>
          <p:cNvPr id="9" name="Slide Number Placeholder 8"/>
          <p:cNvSpPr>
            <a:spLocks noGrp="1"/>
          </p:cNvSpPr>
          <p:nvPr>
            <p:ph type="sldNum" sz="quarter" idx="12"/>
          </p:nvPr>
        </p:nvSpPr>
        <p:spPr/>
        <p:txBody>
          <a:bodyPr/>
          <a:lstStyle>
            <a:lvl1pPr>
              <a:defRPr sz="900" b="1" i="0">
                <a:latin typeface="Aptos" panose="020B0004020202020204" pitchFamily="34" charset="0"/>
              </a:defRPr>
            </a:lvl1pPr>
          </a:lstStyle>
          <a:p>
            <a:fld id="{0485E38F-1980-42A4-BF89-D0E4917A390A}" type="slidenum">
              <a:rPr lang="en-US" smtClean="0"/>
              <a:t>‹#›</a:t>
            </a:fld>
            <a:endParaRPr lang="en-US"/>
          </a:p>
        </p:txBody>
      </p:sp>
    </p:spTree>
    <p:extLst>
      <p:ext uri="{BB962C8B-B14F-4D97-AF65-F5344CB8AC3E}">
        <p14:creationId xmlns:p14="http://schemas.microsoft.com/office/powerpoint/2010/main" val="400564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14456238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1655278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1766779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CF8EF7-2D5C-4966-B722-62D8B86076C3}"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20353600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CF8EF7-2D5C-4966-B722-62D8B86076C3}"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4174419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22686687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360828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19237" y="1748814"/>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2446687" y="2036845"/>
            <a:ext cx="619322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2446687" y="2468893"/>
            <a:ext cx="6193226" cy="1104123"/>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2447579" y="4293096"/>
            <a:ext cx="619322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2447579" y="4725144"/>
            <a:ext cx="6193226" cy="1104123"/>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719237" y="4149080"/>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340046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8676577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CF8EF7-2D5C-4966-B722-62D8B86076C3}"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2772244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CF8EF7-2D5C-4966-B722-62D8B86076C3}"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42444241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14433271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1074990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40152613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11603105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1597779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4258896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CF8EF7-2D5C-4966-B722-62D8B86076C3}"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891F2-2786-49CD-B754-93918B5DDBC4}" type="slidenum">
              <a:rPr lang="en-US" smtClean="0"/>
              <a:t>‹#›</a:t>
            </a:fld>
            <a:endParaRPr lang="en-US"/>
          </a:p>
        </p:txBody>
      </p:sp>
    </p:spTree>
    <p:extLst>
      <p:ext uri="{BB962C8B-B14F-4D97-AF65-F5344CB8AC3E}">
        <p14:creationId xmlns:p14="http://schemas.microsoft.com/office/powerpoint/2010/main" val="27581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10.xml"/><Relationship Id="rId3" Type="http://schemas.openxmlformats.org/officeDocument/2006/relationships/slideLayout" Target="../slideLayouts/slideLayout85.xml"/><Relationship Id="rId21" Type="http://schemas.openxmlformats.org/officeDocument/2006/relationships/image" Target="../media/image30.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29.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28.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image" Target="../media/image3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13.xml"/><Relationship Id="rId7" Type="http://schemas.openxmlformats.org/officeDocument/2006/relationships/image" Target="../media/image3.png"/><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theme" Target="../theme/theme3.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image" Target="../media/image9.png"/><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image" Target="../media/image7.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image" Target="../media/image10.png"/><Relationship Id="rId8" Type="http://schemas.openxmlformats.org/officeDocument/2006/relationships/slideLayout" Target="../slideLayouts/slideLayout14.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image" Target="../media/image2.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59.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6.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79.xml"/><Relationship Id="rId7"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6" cstate="print"/>
          <a:srcRect/>
          <a:stretch>
            <a:fillRect/>
          </a:stretch>
        </p:blipFill>
        <p:spPr bwMode="auto">
          <a:xfrm>
            <a:off x="-15873" y="6007256"/>
            <a:ext cx="9159875" cy="849313"/>
          </a:xfrm>
          <a:prstGeom prst="rect">
            <a:avLst/>
          </a:prstGeom>
          <a:noFill/>
        </p:spPr>
      </p:pic>
      <p:sp>
        <p:nvSpPr>
          <p:cNvPr id="2" name="Title Placeholder 1"/>
          <p:cNvSpPr>
            <a:spLocks noGrp="1"/>
          </p:cNvSpPr>
          <p:nvPr>
            <p:ph type="title"/>
          </p:nvPr>
        </p:nvSpPr>
        <p:spPr>
          <a:xfrm>
            <a:off x="381000" y="230344"/>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3031"/>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53" r:id="rId3"/>
  </p:sldLayoutIdLst>
  <p:hf sldNum="0" hdr="0" ft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D0CF8EF7-2D5C-4966-B722-62D8B86076C3}" type="datetimeFigureOut">
              <a:rPr lang="en-US" smtClean="0"/>
              <a:t>12/10/2024</a:t>
            </a:fld>
            <a:endParaRPr lang="en-US"/>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609891F2-2786-49CD-B754-93918B5DDBC4}" type="slidenum">
              <a:rPr lang="en-US" smtClean="0"/>
              <a:t>‹#›</a:t>
            </a:fld>
            <a:endParaRPr lang="en-US"/>
          </a:p>
        </p:txBody>
      </p:sp>
    </p:spTree>
    <p:extLst>
      <p:ext uri="{BB962C8B-B14F-4D97-AF65-F5344CB8AC3E}">
        <p14:creationId xmlns:p14="http://schemas.microsoft.com/office/powerpoint/2010/main" val="2414300803"/>
      </p:ext>
    </p:extLst>
  </p:cSld>
  <p:clrMap bg1="dk1" tx1="lt1" bg2="dk2"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DB01BF-0132-4A48-02AA-256DF3D801F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5EA43C-9965-E59B-6103-D9CA5E49B2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F823D-FC62-28FE-95B8-182F47851C6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B01C9562-F326-42CC-B77F-CCD559377872}" type="datetimeFigureOut">
              <a:rPr lang="en-US" smtClean="0"/>
              <a:t>12/10/2024</a:t>
            </a:fld>
            <a:endParaRPr lang="en-US"/>
          </a:p>
        </p:txBody>
      </p:sp>
      <p:sp>
        <p:nvSpPr>
          <p:cNvPr id="5" name="Footer Placeholder 4">
            <a:extLst>
              <a:ext uri="{FF2B5EF4-FFF2-40B4-BE49-F238E27FC236}">
                <a16:creationId xmlns:a16="http://schemas.microsoft.com/office/drawing/2014/main" id="{8A95BFCA-EB4C-38C2-DA61-BDA908F1CB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EF5C91-B7C2-8505-9657-31D4DD6C968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96AD2F7-E144-465B-8E3A-41958CB31A37}" type="slidenum">
              <a:rPr lang="en-US" smtClean="0"/>
              <a:t>‹#›</a:t>
            </a:fld>
            <a:endParaRPr lang="en-US"/>
          </a:p>
        </p:txBody>
      </p:sp>
    </p:spTree>
    <p:extLst>
      <p:ext uri="{BB962C8B-B14F-4D97-AF65-F5344CB8AC3E}">
        <p14:creationId xmlns:p14="http://schemas.microsoft.com/office/powerpoint/2010/main" val="384767225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6" cstate="print"/>
          <a:srcRect/>
          <a:stretch>
            <a:fillRect/>
          </a:stretch>
        </p:blipFill>
        <p:spPr bwMode="auto">
          <a:xfrm>
            <a:off x="-15873" y="6007256"/>
            <a:ext cx="9159875" cy="849313"/>
          </a:xfrm>
          <a:prstGeom prst="rect">
            <a:avLst/>
          </a:prstGeom>
          <a:noFill/>
        </p:spPr>
      </p:pic>
      <p:sp>
        <p:nvSpPr>
          <p:cNvPr id="2" name="Title Placeholder 1"/>
          <p:cNvSpPr>
            <a:spLocks noGrp="1"/>
          </p:cNvSpPr>
          <p:nvPr>
            <p:ph type="title"/>
          </p:nvPr>
        </p:nvSpPr>
        <p:spPr>
          <a:xfrm>
            <a:off x="381000" y="230344"/>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3031"/>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171865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Lst>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userDrawn="1"/>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dirty="0">
                <a:solidFill>
                  <a:srgbClr val="000000"/>
                </a:solidFill>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dirty="0">
                  <a:solidFill>
                    <a:srgbClr val="000000"/>
                  </a:solidFill>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charset="0"/>
                </a:endParaRPr>
              </a:p>
            </p:txBody>
          </p:sp>
        </p:grpSp>
      </p:grpSp>
      <p:sp>
        <p:nvSpPr>
          <p:cNvPr id="1027" name="Rectangle 7"/>
          <p:cNvSpPr>
            <a:spLocks noGrp="1" noChangeArrowheads="1"/>
          </p:cNvSpPr>
          <p:nvPr>
            <p:ph type="title"/>
          </p:nvPr>
        </p:nvSpPr>
        <p:spPr bwMode="auto">
          <a:xfrm>
            <a:off x="6858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8"/>
          <p:cNvSpPr>
            <a:spLocks noGrp="1" noChangeArrowheads="1"/>
          </p:cNvSpPr>
          <p:nvPr>
            <p:ph type="body" idx="1"/>
          </p:nvPr>
        </p:nvSpPr>
        <p:spPr bwMode="auto">
          <a:xfrm>
            <a:off x="762000" y="1600200"/>
            <a:ext cx="8153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Line 1</a:t>
            </a:r>
          </a:p>
          <a:p>
            <a:pPr lvl="0"/>
            <a:r>
              <a:rPr lang="en-US" dirty="0"/>
              <a:t>Line 2</a:t>
            </a:r>
          </a:p>
          <a:p>
            <a:pPr lvl="1"/>
            <a:r>
              <a:rPr lang="en-US" dirty="0"/>
              <a:t>Line 1</a:t>
            </a:r>
          </a:p>
          <a:p>
            <a:pPr lvl="1"/>
            <a:r>
              <a:rPr lang="en-US" dirty="0"/>
              <a:t>Line 2</a:t>
            </a:r>
          </a:p>
        </p:txBody>
      </p:sp>
      <p:sp>
        <p:nvSpPr>
          <p:cNvPr id="1320970"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fontAlgn="base">
              <a:spcBef>
                <a:spcPct val="0"/>
              </a:spcBef>
              <a:spcAft>
                <a:spcPct val="0"/>
              </a:spcAft>
              <a:defRPr/>
            </a:pPr>
            <a:endParaRPr lang="en-US" dirty="0">
              <a:solidFill>
                <a:srgbClr val="000000"/>
              </a:solidFill>
            </a:endParaRPr>
          </a:p>
        </p:txBody>
      </p:sp>
      <p:sp>
        <p:nvSpPr>
          <p:cNvPr id="1320971"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fontAlgn="base">
              <a:spcBef>
                <a:spcPct val="0"/>
              </a:spcBef>
              <a:spcAft>
                <a:spcPct val="0"/>
              </a:spcAft>
              <a:defRPr/>
            </a:pPr>
            <a:fld id="{15F0162F-D32D-4644-8C75-7C30F4F9E797}"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charset="0"/>
            </a:endParaRPr>
          </a:p>
        </p:txBody>
      </p:sp>
      <p:sp>
        <p:nvSpPr>
          <p:cNvPr id="13"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dirty="0">
              <a:solidFill>
                <a:srgbClr val="000000"/>
              </a:solidFill>
            </a:endParaRPr>
          </a:p>
        </p:txBody>
      </p:sp>
    </p:spTree>
    <p:extLst>
      <p:ext uri="{BB962C8B-B14F-4D97-AF65-F5344CB8AC3E}">
        <p14:creationId xmlns:p14="http://schemas.microsoft.com/office/powerpoint/2010/main" val="169070213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Lst>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chemeClr val="accent1">
            <a:lumMod val="60000"/>
            <a:lumOff val="40000"/>
          </a:schemeClr>
        </a:buClr>
        <a:buSzPct val="120000"/>
        <a:buFont typeface="Wingdings" panose="05000000000000000000" pitchFamily="2" charset="2"/>
        <a:buChar char="§"/>
        <a:defRPr sz="2800">
          <a:solidFill>
            <a:schemeClr val="tx1"/>
          </a:solidFill>
          <a:latin typeface="+mn-lt"/>
          <a:ea typeface="+mn-ea"/>
          <a:cs typeface="+mn-cs"/>
        </a:defRPr>
      </a:lvl1pPr>
      <a:lvl2pPr marL="800100" indent="-342900" algn="l" rtl="0" eaLnBrk="0" fontAlgn="base" hangingPunct="0">
        <a:spcBef>
          <a:spcPct val="20000"/>
        </a:spcBef>
        <a:spcAft>
          <a:spcPct val="0"/>
        </a:spcAft>
        <a:buClr>
          <a:schemeClr val="accent1">
            <a:lumMod val="60000"/>
            <a:lumOff val="40000"/>
          </a:schemeClr>
        </a:buClr>
        <a:buSzPct val="120000"/>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0"/>
          <a:srcRect/>
          <a:stretch>
            <a:fillRect/>
          </a:stretch>
        </a:blipFill>
        <a:effectLst/>
      </p:bgPr>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41727" y="-82650"/>
            <a:ext cx="9059353" cy="1214373"/>
          </a:xfrm>
          <a:prstGeom prst="rect">
            <a:avLst/>
          </a:prstGeom>
        </p:spPr>
      </p:pic>
      <p:pic>
        <p:nvPicPr>
          <p:cNvPr id="9" name="図 8"/>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rot="10800000">
            <a:off x="0" y="0"/>
            <a:ext cx="558573" cy="750706"/>
          </a:xfrm>
          <a:prstGeom prst="rect">
            <a:avLst/>
          </a:prstGeom>
        </p:spPr>
      </p:pic>
      <p:pic>
        <p:nvPicPr>
          <p:cNvPr id="8" name="図 7"/>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8580842" y="6108796"/>
            <a:ext cx="558573" cy="750706"/>
          </a:xfrm>
          <a:prstGeom prst="rect">
            <a:avLst/>
          </a:prstGeom>
        </p:spPr>
      </p:pic>
      <p:pic>
        <p:nvPicPr>
          <p:cNvPr id="7" name="図 6"/>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297"/>
            <a:ext cx="9144397" cy="6857703"/>
          </a:xfrm>
          <a:prstGeom prst="rect">
            <a:avLst/>
          </a:prstGeom>
        </p:spPr>
      </p:pic>
      <p:pic>
        <p:nvPicPr>
          <p:cNvPr id="14" name="図 13"/>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rot="10800000">
            <a:off x="49544" y="6247075"/>
            <a:ext cx="9059353" cy="1214373"/>
          </a:xfrm>
          <a:prstGeom prst="rect">
            <a:avLst/>
          </a:prstGeom>
        </p:spPr>
      </p:pic>
      <p:sp>
        <p:nvSpPr>
          <p:cNvPr id="2" name="タイトル プレースホルダー 1"/>
          <p:cNvSpPr>
            <a:spLocks noGrp="1"/>
          </p:cNvSpPr>
          <p:nvPr>
            <p:ph type="title"/>
          </p:nvPr>
        </p:nvSpPr>
        <p:spPr>
          <a:xfrm>
            <a:off x="447212" y="164638"/>
            <a:ext cx="8229600" cy="802101"/>
          </a:xfrm>
          <a:prstGeom prst="rect">
            <a:avLst/>
          </a:prstGeom>
        </p:spPr>
        <p:txBody>
          <a:bodyPr vert="horz" lIns="163275" tIns="81638" rIns="163275" bIns="81638" rtlCol="0" anchor="ctr">
            <a:noAutofit/>
          </a:bodyPr>
          <a:lstStyle/>
          <a:p>
            <a:r>
              <a:rPr lang="en-US" altLang="ja-JP" dirty="0"/>
              <a:t>SLIDE TITLE HERE</a:t>
            </a:r>
            <a:endParaRPr lang="en-US" dirty="0"/>
          </a:p>
        </p:txBody>
      </p:sp>
      <p:sp>
        <p:nvSpPr>
          <p:cNvPr id="3" name="テキスト プレースホルダー 2"/>
          <p:cNvSpPr>
            <a:spLocks noGrp="1"/>
          </p:cNvSpPr>
          <p:nvPr>
            <p:ph type="body" idx="1"/>
          </p:nvPr>
        </p:nvSpPr>
        <p:spPr>
          <a:xfrm>
            <a:off x="457200" y="1220755"/>
            <a:ext cx="8229600" cy="4905409"/>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4" name="日付プレースホルダー 3"/>
          <p:cNvSpPr>
            <a:spLocks noGrp="1"/>
          </p:cNvSpPr>
          <p:nvPr>
            <p:ph type="dt" sz="half" idx="2"/>
          </p:nvPr>
        </p:nvSpPr>
        <p:spPr>
          <a:xfrm>
            <a:off x="457200" y="6405331"/>
            <a:ext cx="2133600" cy="365125"/>
          </a:xfrm>
          <a:prstGeom prst="rect">
            <a:avLst/>
          </a:prstGeom>
        </p:spPr>
        <p:txBody>
          <a:bodyPr vert="horz" lIns="163275" tIns="81638" rIns="163275" bIns="81638" rtlCol="0" anchor="ctr"/>
          <a:lstStyle>
            <a:lvl1pPr algn="l">
              <a:defRPr sz="1050">
                <a:solidFill>
                  <a:schemeClr val="tx1">
                    <a:tint val="75000"/>
                  </a:schemeClr>
                </a:solidFill>
              </a:defRPr>
            </a:lvl1pPr>
          </a:lstStyle>
          <a:p>
            <a:pPr defTabSz="816377"/>
            <a:endParaRPr lang="en-US" dirty="0">
              <a:solidFill>
                <a:srgbClr val="FFFFFF">
                  <a:tint val="75000"/>
                </a:srgbClr>
              </a:solidFill>
            </a:endParaRPr>
          </a:p>
        </p:txBody>
      </p:sp>
      <p:sp>
        <p:nvSpPr>
          <p:cNvPr id="5"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pPr defTabSz="816377"/>
            <a:endParaRPr lang="en-US" dirty="0">
              <a:solidFill>
                <a:srgbClr val="FFFFFF">
                  <a:tint val="75000"/>
                  <a:alpha val="70000"/>
                </a:srgbClr>
              </a:solidFill>
            </a:endParaRPr>
          </a:p>
        </p:txBody>
      </p:sp>
      <p:sp>
        <p:nvSpPr>
          <p:cNvPr id="6" name="スライド番号プレースホルダー 5"/>
          <p:cNvSpPr>
            <a:spLocks noGrp="1"/>
          </p:cNvSpPr>
          <p:nvPr>
            <p:ph type="sldNum" sz="quarter" idx="4"/>
          </p:nvPr>
        </p:nvSpPr>
        <p:spPr>
          <a:xfrm>
            <a:off x="8776968" y="6357326"/>
            <a:ext cx="367937" cy="365125"/>
          </a:xfrm>
          <a:prstGeom prst="rect">
            <a:avLst/>
          </a:prstGeom>
        </p:spPr>
        <p:txBody>
          <a:bodyPr vert="horz" lIns="163275" tIns="81638" rIns="163275" bIns="81638" rtlCol="0" anchor="ctr"/>
          <a:lstStyle>
            <a:lvl1pPr algn="r">
              <a:defRPr sz="1800">
                <a:solidFill>
                  <a:schemeClr val="tx1">
                    <a:alpha val="50000"/>
                  </a:schemeClr>
                </a:solidFill>
                <a:latin typeface="Bebas Neue Regular" pitchFamily="50" charset="0"/>
              </a:defRPr>
            </a:lvl1pPr>
          </a:lstStyle>
          <a:p>
            <a:pPr defTabSz="816377"/>
            <a:fld id="{387164BF-D67A-46C0-81D2-5BAF67C00C80}" type="slidenum">
              <a:rPr lang="en-US" smtClean="0">
                <a:solidFill>
                  <a:srgbClr val="FFFFFF">
                    <a:alpha val="50000"/>
                  </a:srgbClr>
                </a:solidFill>
              </a:rPr>
              <a:pPr defTabSz="816377"/>
              <a:t>‹#›</a:t>
            </a:fld>
            <a:endParaRPr lang="en-US" dirty="0">
              <a:solidFill>
                <a:srgbClr val="FFFFFF">
                  <a:alpha val="50000"/>
                </a:srgbClr>
              </a:solidFill>
            </a:endParaRPr>
          </a:p>
        </p:txBody>
      </p:sp>
    </p:spTree>
    <p:extLst>
      <p:ext uri="{BB962C8B-B14F-4D97-AF65-F5344CB8AC3E}">
        <p14:creationId xmlns:p14="http://schemas.microsoft.com/office/powerpoint/2010/main" val="54188271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 id="2147483847" r:id="rId32"/>
    <p:sldLayoutId id="2147483848" r:id="rId33"/>
    <p:sldLayoutId id="2147483849" r:id="rId34"/>
    <p:sldLayoutId id="2147483850" r:id="rId35"/>
    <p:sldLayoutId id="2147483851" r:id="rId36"/>
    <p:sldLayoutId id="2147483852" r:id="rId37"/>
    <p:sldLayoutId id="2147483853" r:id="rId3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6"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hf sldNum="0" hdr="0" ftr="0" dt="0"/>
  <p:txStyles>
    <p:titleStyle>
      <a:lvl1pPr algn="ctr" defTabSz="816377" rtl="0" eaLnBrk="1" latinLnBrk="0" hangingPunct="1">
        <a:spcBef>
          <a:spcPct val="0"/>
        </a:spcBef>
        <a:buNone/>
        <a:defRPr sz="4400" kern="1200" spc="150" baseline="0">
          <a:solidFill>
            <a:schemeClr val="tx1"/>
          </a:solidFill>
          <a:latin typeface="+mj-lt"/>
          <a:ea typeface="+mj-ea"/>
          <a:cs typeface="+mj-cs"/>
        </a:defRPr>
      </a:lvl1pPr>
    </p:titleStyle>
    <p:bodyStyle>
      <a:lvl1pPr marL="0" indent="0" algn="l" defTabSz="816377" rtl="0" eaLnBrk="1" latinLnBrk="0" hangingPunct="1">
        <a:spcBef>
          <a:spcPct val="20000"/>
        </a:spcBef>
        <a:buFont typeface="Arial" panose="020B0604020202020204" pitchFamily="34" charset="0"/>
        <a:buNone/>
        <a:defRPr sz="1000" kern="1200" baseline="0">
          <a:solidFill>
            <a:schemeClr val="tx1"/>
          </a:solidFill>
          <a:latin typeface="+mn-lt"/>
          <a:ea typeface="+mn-ea"/>
          <a:cs typeface="+mn-cs"/>
        </a:defRPr>
      </a:lvl1pPr>
      <a:lvl2pPr marL="663306" indent="-255118" algn="l" defTabSz="81637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020471" indent="-204094" algn="l" defTabSz="81637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428659" indent="-204094" algn="l" defTabSz="81637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836847" indent="-204094" algn="l" defTabSz="81637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245035"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23"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11"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00"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6377" rtl="0" eaLnBrk="1" latinLnBrk="0" hangingPunct="1">
        <a:defRPr sz="1600" kern="1200">
          <a:solidFill>
            <a:schemeClr val="tx1"/>
          </a:solidFill>
          <a:latin typeface="+mn-lt"/>
          <a:ea typeface="+mn-ea"/>
          <a:cs typeface="+mn-cs"/>
        </a:defRPr>
      </a:lvl1pPr>
      <a:lvl2pPr marL="408188" algn="l" defTabSz="816377" rtl="0" eaLnBrk="1" latinLnBrk="0" hangingPunct="1">
        <a:defRPr sz="1600" kern="1200">
          <a:solidFill>
            <a:schemeClr val="tx1"/>
          </a:solidFill>
          <a:latin typeface="+mn-lt"/>
          <a:ea typeface="+mn-ea"/>
          <a:cs typeface="+mn-cs"/>
        </a:defRPr>
      </a:lvl2pPr>
      <a:lvl3pPr marL="816377" algn="l" defTabSz="816377" rtl="0" eaLnBrk="1" latinLnBrk="0" hangingPunct="1">
        <a:defRPr sz="1600" kern="1200">
          <a:solidFill>
            <a:schemeClr val="tx1"/>
          </a:solidFill>
          <a:latin typeface="+mn-lt"/>
          <a:ea typeface="+mn-ea"/>
          <a:cs typeface="+mn-cs"/>
        </a:defRPr>
      </a:lvl3pPr>
      <a:lvl4pPr marL="1224565" algn="l" defTabSz="816377" rtl="0" eaLnBrk="1" latinLnBrk="0" hangingPunct="1">
        <a:defRPr sz="1600" kern="1200">
          <a:solidFill>
            <a:schemeClr val="tx1"/>
          </a:solidFill>
          <a:latin typeface="+mn-lt"/>
          <a:ea typeface="+mn-ea"/>
          <a:cs typeface="+mn-cs"/>
        </a:defRPr>
      </a:lvl4pPr>
      <a:lvl5pPr marL="1632753" algn="l" defTabSz="816377" rtl="0" eaLnBrk="1" latinLnBrk="0" hangingPunct="1">
        <a:defRPr sz="1600" kern="1200">
          <a:solidFill>
            <a:schemeClr val="tx1"/>
          </a:solidFill>
          <a:latin typeface="+mn-lt"/>
          <a:ea typeface="+mn-ea"/>
          <a:cs typeface="+mn-cs"/>
        </a:defRPr>
      </a:lvl5pPr>
      <a:lvl6pPr marL="2040941" algn="l" defTabSz="816377" rtl="0" eaLnBrk="1" latinLnBrk="0" hangingPunct="1">
        <a:defRPr sz="1600" kern="1200">
          <a:solidFill>
            <a:schemeClr val="tx1"/>
          </a:solidFill>
          <a:latin typeface="+mn-lt"/>
          <a:ea typeface="+mn-ea"/>
          <a:cs typeface="+mn-cs"/>
        </a:defRPr>
      </a:lvl6pPr>
      <a:lvl7pPr marL="2449129" algn="l" defTabSz="816377" rtl="0" eaLnBrk="1" latinLnBrk="0" hangingPunct="1">
        <a:defRPr sz="1600" kern="1200">
          <a:solidFill>
            <a:schemeClr val="tx1"/>
          </a:solidFill>
          <a:latin typeface="+mn-lt"/>
          <a:ea typeface="+mn-ea"/>
          <a:cs typeface="+mn-cs"/>
        </a:defRPr>
      </a:lvl7pPr>
      <a:lvl8pPr marL="2857317" algn="l" defTabSz="816377" rtl="0" eaLnBrk="1" latinLnBrk="0" hangingPunct="1">
        <a:defRPr sz="1600" kern="1200">
          <a:solidFill>
            <a:schemeClr val="tx1"/>
          </a:solidFill>
          <a:latin typeface="+mn-lt"/>
          <a:ea typeface="+mn-ea"/>
          <a:cs typeface="+mn-cs"/>
        </a:defRPr>
      </a:lvl8pPr>
      <a:lvl9pPr marL="3265506" algn="l" defTabSz="816377"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4" cstate="print"/>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55340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sldNum="0" hdr="0" ft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7" cstate="print"/>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059976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96" r:id="rId4"/>
  </p:sldLayoutIdLst>
  <p:hf sldNum="0" hdr="0" ft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8"/>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9"/>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9"/>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9"/>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9"/>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userDrawn="1"/>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sp>
        <p:nvSpPr>
          <p:cNvPr id="1027" name="Rectangle 7"/>
          <p:cNvSpPr>
            <a:spLocks noGrp="1" noChangeArrowheads="1"/>
          </p:cNvSpPr>
          <p:nvPr>
            <p:ph type="title"/>
          </p:nvPr>
        </p:nvSpPr>
        <p:spPr bwMode="auto">
          <a:xfrm>
            <a:off x="6858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8"/>
          <p:cNvSpPr>
            <a:spLocks noGrp="1" noChangeArrowheads="1"/>
          </p:cNvSpPr>
          <p:nvPr>
            <p:ph type="body" idx="1"/>
          </p:nvPr>
        </p:nvSpPr>
        <p:spPr bwMode="auto">
          <a:xfrm>
            <a:off x="762000" y="1600200"/>
            <a:ext cx="8153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Line 1</a:t>
            </a:r>
          </a:p>
          <a:p>
            <a:pPr lvl="0"/>
            <a:r>
              <a:rPr lang="en-US" dirty="0"/>
              <a:t>Line 2</a:t>
            </a:r>
          </a:p>
          <a:p>
            <a:pPr lvl="1"/>
            <a:r>
              <a:rPr lang="en-US" dirty="0"/>
              <a:t>Line 1</a:t>
            </a:r>
          </a:p>
          <a:p>
            <a:pPr lvl="1"/>
            <a:r>
              <a:rPr lang="en-US" dirty="0"/>
              <a:t>Line 2</a:t>
            </a:r>
          </a:p>
        </p:txBody>
      </p:sp>
      <p:sp>
        <p:nvSpPr>
          <p:cNvPr id="1320970"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20971"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9983656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Lst>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chemeClr val="accent1">
            <a:lumMod val="60000"/>
            <a:lumOff val="40000"/>
          </a:schemeClr>
        </a:buClr>
        <a:buSzPct val="120000"/>
        <a:buFont typeface="Wingdings" panose="05000000000000000000" pitchFamily="2" charset="2"/>
        <a:buChar char="§"/>
        <a:defRPr sz="2800">
          <a:solidFill>
            <a:schemeClr val="tx1"/>
          </a:solidFill>
          <a:latin typeface="+mn-lt"/>
          <a:ea typeface="+mn-ea"/>
          <a:cs typeface="+mn-cs"/>
        </a:defRPr>
      </a:lvl1pPr>
      <a:lvl2pPr marL="800100" indent="-342900" algn="l" rtl="0" eaLnBrk="0" fontAlgn="base" hangingPunct="0">
        <a:spcBef>
          <a:spcPct val="20000"/>
        </a:spcBef>
        <a:spcAft>
          <a:spcPct val="0"/>
        </a:spcAft>
        <a:buClr>
          <a:schemeClr val="accent1">
            <a:lumMod val="60000"/>
            <a:lumOff val="40000"/>
          </a:schemeClr>
        </a:buClr>
        <a:buSzPct val="120000"/>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5" cstate="print"/>
          <a:srcRect/>
          <a:stretch>
            <a:fillRect/>
          </a:stretch>
        </p:blipFill>
        <p:spPr bwMode="auto">
          <a:xfrm>
            <a:off x="-15873" y="6007256"/>
            <a:ext cx="9159875" cy="849313"/>
          </a:xfrm>
          <a:prstGeom prst="rect">
            <a:avLst/>
          </a:prstGeom>
          <a:noFill/>
        </p:spPr>
      </p:pic>
      <p:sp>
        <p:nvSpPr>
          <p:cNvPr id="2" name="Title Placeholder 1"/>
          <p:cNvSpPr>
            <a:spLocks noGrp="1"/>
          </p:cNvSpPr>
          <p:nvPr>
            <p:ph type="title"/>
          </p:nvPr>
        </p:nvSpPr>
        <p:spPr>
          <a:xfrm>
            <a:off x="381000" y="230344"/>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3031"/>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639292"/>
      </p:ext>
    </p:extLst>
  </p:cSld>
  <p:clrMap bg1="lt1" tx1="dk1" bg2="lt2" tx2="dk2" accent1="accent1" accent2="accent2" accent3="accent3" accent4="accent4" accent5="accent5" accent6="accent6" hlink="hlink" folHlink="folHlink"/>
  <p:sldLayoutIdLst>
    <p:sldLayoutId id="2147483993" r:id="rId1"/>
    <p:sldLayoutId id="2147483994" r:id="rId2"/>
  </p:sldLayoutIdLst>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42596" y="6035040"/>
            <a:ext cx="2169784" cy="365760"/>
          </a:xfrm>
          <a:prstGeom prst="rect">
            <a:avLst/>
          </a:prstGeom>
        </p:spPr>
        <p:txBody>
          <a:bodyPr vert="horz" lIns="91440" tIns="45720" rIns="91440" bIns="45720" rtlCol="0" anchor="b"/>
          <a:lstStyle>
            <a:lvl1pPr algn="r">
              <a:defRPr sz="600">
                <a:solidFill>
                  <a:schemeClr val="tx1">
                    <a:lumMod val="75000"/>
                    <a:lumOff val="25000"/>
                  </a:schemeClr>
                </a:solidFill>
              </a:defRPr>
            </a:lvl1pPr>
          </a:lstStyle>
          <a:p>
            <a:fld id="{F6FA2B21-3FCD-4721-B95C-427943F61125}" type="datetime1">
              <a:rPr lang="en-US" smtClean="0"/>
              <a:t>12/10/2024</a:t>
            </a:fld>
            <a:endParaRPr lang="en-US"/>
          </a:p>
        </p:txBody>
      </p:sp>
      <p:sp>
        <p:nvSpPr>
          <p:cNvPr id="5" name="Footer Placeholder 4"/>
          <p:cNvSpPr>
            <a:spLocks noGrp="1"/>
          </p:cNvSpPr>
          <p:nvPr>
            <p:ph type="ftr" sz="quarter" idx="3"/>
          </p:nvPr>
        </p:nvSpPr>
        <p:spPr>
          <a:xfrm>
            <a:off x="800100" y="6035040"/>
            <a:ext cx="4362450" cy="365760"/>
          </a:xfrm>
          <a:prstGeom prst="rect">
            <a:avLst/>
          </a:prstGeom>
        </p:spPr>
        <p:txBody>
          <a:bodyPr vert="horz" lIns="91440" tIns="45720" rIns="91440" bIns="45720" rtlCol="0" anchor="b"/>
          <a:lstStyle>
            <a:lvl1pPr algn="l">
              <a:defRPr sz="6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7715250" y="6035040"/>
            <a:ext cx="628650" cy="365760"/>
          </a:xfrm>
          <a:prstGeom prst="rect">
            <a:avLst/>
          </a:prstGeom>
        </p:spPr>
        <p:txBody>
          <a:bodyPr vert="horz" lIns="91440" tIns="45720" rIns="91440" bIns="45720" rtlCol="0" anchor="b"/>
          <a:lstStyle>
            <a:lvl1pPr algn="r">
              <a:defRPr sz="6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54570145"/>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sldNum="0" hdr="0" ftr="0" dt="0"/>
  <p:txStyles>
    <p:titleStyle>
      <a:lvl1pPr algn="l" defTabSz="685800" rtl="0" eaLnBrk="1" latinLnBrk="0" hangingPunct="1">
        <a:lnSpc>
          <a:spcPct val="90000"/>
        </a:lnSpc>
        <a:spcBef>
          <a:spcPct val="0"/>
        </a:spcBef>
        <a:buNone/>
        <a:defRPr lang="en-US" sz="3000" i="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10000"/>
        </a:lnSpc>
        <a:spcBef>
          <a:spcPts val="675"/>
        </a:spcBef>
        <a:spcAft>
          <a:spcPts val="0"/>
        </a:spcAft>
        <a:buClr>
          <a:schemeClr val="tx1">
            <a:lumMod val="85000"/>
            <a:lumOff val="15000"/>
          </a:schemeClr>
        </a:buClr>
        <a:buFont typeface="Garamond" pitchFamily="18" charset="0"/>
        <a:buChar char="◦"/>
        <a:defRPr sz="1125" kern="1200">
          <a:solidFill>
            <a:schemeClr val="tx1"/>
          </a:solidFill>
          <a:latin typeface="+mn-lt"/>
          <a:ea typeface="+mn-ea"/>
          <a:cs typeface="+mn-cs"/>
        </a:defRPr>
      </a:lvl1pPr>
      <a:lvl2pPr marL="34290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2pPr>
      <a:lvl3pPr marL="54864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00" kern="1200">
          <a:solidFill>
            <a:schemeClr val="tx1"/>
          </a:solidFill>
          <a:latin typeface="+mn-lt"/>
          <a:ea typeface="+mn-ea"/>
          <a:cs typeface="+mn-cs"/>
        </a:defRPr>
      </a:lvl3pPr>
      <a:lvl4pPr marL="75438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00" kern="1200">
          <a:solidFill>
            <a:schemeClr val="tx1"/>
          </a:solidFill>
          <a:latin typeface="+mn-lt"/>
          <a:ea typeface="+mn-ea"/>
          <a:cs typeface="+mn-cs"/>
        </a:defRPr>
      </a:lvl4pPr>
      <a:lvl5pPr marL="96012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0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30" y="1219200"/>
            <a:ext cx="8231744" cy="1068388"/>
          </a:xfrm>
          <a:prstGeom prst="rect">
            <a:avLst/>
          </a:prstGeom>
        </p:spPr>
        <p:txBody>
          <a:bodyPr vert="horz" lIns="0" tIns="45720" rIns="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900" b="1" i="0">
                <a:solidFill>
                  <a:schemeClr val="bg1"/>
                </a:solidFill>
                <a:latin typeface="Aptos" panose="020B0004020202020204" pitchFamily="34" charset="0"/>
              </a:defRPr>
            </a:lvl1pPr>
          </a:lstStyle>
          <a:p>
            <a:fld id="{0485E38F-1980-42A4-BF89-D0E4917A390A}" type="slidenum">
              <a:rPr lang="en-US" smtClean="0"/>
              <a:t>‹#›</a:t>
            </a:fld>
            <a:endParaRPr lang="en-US"/>
          </a:p>
        </p:txBody>
      </p:sp>
    </p:spTree>
    <p:extLst>
      <p:ext uri="{BB962C8B-B14F-4D97-AF65-F5344CB8AC3E}">
        <p14:creationId xmlns:p14="http://schemas.microsoft.com/office/powerpoint/2010/main" val="3378025126"/>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Lst>
  <p:hf hdr="0" ftr="0" dt="0"/>
  <p:txStyles>
    <p:titleStyle>
      <a:lvl1pPr algn="l" defTabSz="685800" rtl="0" eaLnBrk="1" latinLnBrk="0" hangingPunct="1">
        <a:spcBef>
          <a:spcPct val="0"/>
        </a:spcBef>
        <a:buNone/>
        <a:defRPr sz="2700" b="1" i="0" kern="1200">
          <a:solidFill>
            <a:schemeClr val="tx1"/>
          </a:solidFill>
          <a:latin typeface="Aptos" panose="020B0004020202020204"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84">
          <p15:clr>
            <a:srgbClr val="F26B43"/>
          </p15:clr>
        </p15:guide>
        <p15:guide id="2" pos="383">
          <p15:clr>
            <a:srgbClr val="F26B43"/>
          </p15:clr>
        </p15:guide>
        <p15:guide id="3" pos="7295">
          <p15:clr>
            <a:srgbClr val="F26B43"/>
          </p15:clr>
        </p15:guide>
        <p15:guide id="4" orient="horz" pos="14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https://files.constantcontact.com/b77711d2701/eb02f627-8193-48e7-b7a4-a637f2654db4.p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hyperlink" Target="mailto:doreen.m.duane@mass.gov" TargetMode="External"/><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hyperlink" Target="mailto:doreen.m.duane@mass.gov" TargetMode="External"/><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2.xml"/><Relationship Id="rId7" Type="http://schemas.openxmlformats.org/officeDocument/2006/relationships/image" Target="../media/image38.png"/><Relationship Id="rId2" Type="http://schemas.openxmlformats.org/officeDocument/2006/relationships/diagramData" Target="../diagrams/data2.xml"/><Relationship Id="rId1" Type="http://schemas.openxmlformats.org/officeDocument/2006/relationships/slideLayout" Target="../slideLayouts/slideLayout10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10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10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01.xml"/><Relationship Id="rId4" Type="http://schemas.openxmlformats.org/officeDocument/2006/relationships/image" Target="../media/image45.sv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10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4.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85800"/>
            <a:ext cx="4375151" cy="3352800"/>
          </a:xfrm>
        </p:spPr>
        <p:txBody>
          <a:bodyPr/>
          <a:lstStyle/>
          <a:p>
            <a:br>
              <a:rPr lang="en-US" sz="4400" dirty="0">
                <a:solidFill>
                  <a:schemeClr val="tx1"/>
                </a:solidFill>
              </a:rPr>
            </a:br>
            <a:br>
              <a:rPr lang="en-US" sz="4400" dirty="0">
                <a:solidFill>
                  <a:schemeClr val="tx1"/>
                </a:solidFill>
              </a:rPr>
            </a:br>
            <a:br>
              <a:rPr lang="en-US" sz="4400" dirty="0">
                <a:solidFill>
                  <a:schemeClr val="tx1"/>
                </a:solidFill>
              </a:rPr>
            </a:br>
            <a:r>
              <a:rPr lang="en-US" sz="4400" dirty="0">
                <a:solidFill>
                  <a:schemeClr val="tx1"/>
                </a:solidFill>
              </a:rPr>
              <a:t>Select Cases and Current Legal Issues</a:t>
            </a:r>
          </a:p>
        </p:txBody>
      </p:sp>
      <p:sp>
        <p:nvSpPr>
          <p:cNvPr id="3" name="Subtitle 2"/>
          <p:cNvSpPr>
            <a:spLocks noGrp="1"/>
          </p:cNvSpPr>
          <p:nvPr>
            <p:ph type="subTitle" idx="1"/>
          </p:nvPr>
        </p:nvSpPr>
        <p:spPr>
          <a:xfrm>
            <a:off x="457200" y="4495800"/>
            <a:ext cx="4375151" cy="461665"/>
          </a:xfrm>
        </p:spPr>
        <p:txBody>
          <a:bodyPr/>
          <a:lstStyle/>
          <a:p>
            <a:r>
              <a:rPr lang="en-US" dirty="0"/>
              <a:t> December 10, 2024</a:t>
            </a:r>
          </a:p>
        </p:txBody>
      </p:sp>
      <p:pic>
        <p:nvPicPr>
          <p:cNvPr id="1027" name="Picture 3">
            <a:extLst>
              <a:ext uri="{FF2B5EF4-FFF2-40B4-BE49-F238E27FC236}">
                <a16:creationId xmlns:a16="http://schemas.microsoft.com/office/drawing/2014/main" id="{C8C75488-4BC0-4D34-B09E-0789C56FF069}"/>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952570" y="381000"/>
            <a:ext cx="323216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763-EBBD-874A-A545-BCE98FFDB51A}"/>
              </a:ext>
            </a:extLst>
          </p:cNvPr>
          <p:cNvSpPr>
            <a:spLocks noGrp="1"/>
          </p:cNvSpPr>
          <p:nvPr>
            <p:ph type="ctrTitle"/>
          </p:nvPr>
        </p:nvSpPr>
        <p:spPr>
          <a:xfrm>
            <a:off x="456010" y="2117639"/>
            <a:ext cx="8229599" cy="2968711"/>
          </a:xfrm>
        </p:spPr>
        <p:txBody>
          <a:bodyPr>
            <a:normAutofit/>
          </a:bodyPr>
          <a:lstStyle/>
          <a:p>
            <a:r>
              <a:rPr lang="en-US" dirty="0"/>
              <a:t>The Ins and Outs of a PERAC Opinion Letter</a:t>
            </a:r>
          </a:p>
        </p:txBody>
      </p:sp>
      <p:sp>
        <p:nvSpPr>
          <p:cNvPr id="4" name="Subtitle 2">
            <a:extLst>
              <a:ext uri="{FF2B5EF4-FFF2-40B4-BE49-F238E27FC236}">
                <a16:creationId xmlns:a16="http://schemas.microsoft.com/office/drawing/2014/main" id="{B6237960-7DFD-0134-F3E2-28568CE3A11C}"/>
              </a:ext>
            </a:extLst>
          </p:cNvPr>
          <p:cNvSpPr txBox="1">
            <a:spLocks/>
          </p:cNvSpPr>
          <p:nvPr/>
        </p:nvSpPr>
        <p:spPr>
          <a:xfrm>
            <a:off x="1905000" y="5715000"/>
            <a:ext cx="6459632" cy="915126"/>
          </a:xfrm>
          <a:prstGeom prst="rect">
            <a:avLst/>
          </a:prstGeom>
        </p:spPr>
        <p:txBody>
          <a:bodyPr anchor="ctr" anchorCtr="0">
            <a:normAutofit/>
          </a:bodyPr>
          <a:lstStyle>
            <a:lvl1pPr marL="0" indent="0" algn="l" defTabSz="914400" rtl="0" eaLnBrk="1" latinLnBrk="0" hangingPunct="1">
              <a:spcBef>
                <a:spcPct val="20000"/>
              </a:spcBef>
              <a:buFont typeface="Arial" pitchFamily="34" charset="0"/>
              <a:buNone/>
              <a:defRPr sz="1800" b="1" i="0" kern="1200">
                <a:solidFill>
                  <a:schemeClr val="bg1"/>
                </a:solidFill>
                <a:latin typeface="Aptos" panose="020B0004020202020204"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685800"/>
            <a:r>
              <a:rPr lang="en-US" sz="1350" dirty="0">
                <a:solidFill>
                  <a:prstClr val="white"/>
                </a:solidFill>
              </a:rPr>
              <a:t>Felicia McGinniss, Esq. Senior Associate General Counsel | PERAC</a:t>
            </a:r>
            <a:br>
              <a:rPr lang="en-US" sz="1350" dirty="0">
                <a:solidFill>
                  <a:prstClr val="white"/>
                </a:solidFill>
              </a:rPr>
            </a:br>
            <a:r>
              <a:rPr lang="en-US" sz="1050" dirty="0">
                <a:solidFill>
                  <a:prstClr val="white"/>
                </a:solidFill>
              </a:rPr>
              <a:t>FALL MACRS CONFERENCE LEGAL PANEL | DECEMBER 10, 2024</a:t>
            </a:r>
          </a:p>
        </p:txBody>
      </p:sp>
    </p:spTree>
    <p:extLst>
      <p:ext uri="{BB962C8B-B14F-4D97-AF65-F5344CB8AC3E}">
        <p14:creationId xmlns:p14="http://schemas.microsoft.com/office/powerpoint/2010/main" val="158970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F688-3DAB-198E-5431-EDB5C3C1B78A}"/>
              </a:ext>
            </a:extLst>
          </p:cNvPr>
          <p:cNvSpPr>
            <a:spLocks noGrp="1"/>
          </p:cNvSpPr>
          <p:nvPr>
            <p:ph type="title"/>
          </p:nvPr>
        </p:nvSpPr>
        <p:spPr>
          <a:xfrm>
            <a:off x="630006" y="1771650"/>
            <a:ext cx="8056795" cy="801291"/>
          </a:xfrm>
        </p:spPr>
        <p:txBody>
          <a:bodyPr/>
          <a:lstStyle/>
          <a:p>
            <a:r>
              <a:rPr lang="en-US" dirty="0"/>
              <a:t>Introduction</a:t>
            </a:r>
          </a:p>
        </p:txBody>
      </p:sp>
      <p:sp>
        <p:nvSpPr>
          <p:cNvPr id="3" name="Content Placeholder 2">
            <a:extLst>
              <a:ext uri="{FF2B5EF4-FFF2-40B4-BE49-F238E27FC236}">
                <a16:creationId xmlns:a16="http://schemas.microsoft.com/office/drawing/2014/main" id="{C7C3BD24-E54B-2FCA-C689-46905C44C97B}"/>
              </a:ext>
            </a:extLst>
          </p:cNvPr>
          <p:cNvSpPr>
            <a:spLocks noGrp="1"/>
          </p:cNvSpPr>
          <p:nvPr>
            <p:ph idx="1"/>
          </p:nvPr>
        </p:nvSpPr>
        <p:spPr>
          <a:xfrm>
            <a:off x="456010" y="2756298"/>
            <a:ext cx="8230790" cy="2901553"/>
          </a:xfrm>
        </p:spPr>
        <p:txBody>
          <a:bodyPr>
            <a:normAutofit/>
          </a:bodyPr>
          <a:lstStyle/>
          <a:p>
            <a:r>
              <a:rPr lang="en-US" dirty="0"/>
              <a:t>What are Opinion Letters?</a:t>
            </a:r>
          </a:p>
          <a:p>
            <a:r>
              <a:rPr lang="en-US" dirty="0"/>
              <a:t>Who can request an Opinion Letter?</a:t>
            </a:r>
          </a:p>
          <a:p>
            <a:r>
              <a:rPr lang="en-US" dirty="0"/>
              <a:t>What is the internal process for Opinion Letters?</a:t>
            </a:r>
          </a:p>
          <a:p>
            <a:r>
              <a:rPr lang="en-US" dirty="0"/>
              <a:t>What topics will/won’t PERAC opine upon?</a:t>
            </a:r>
          </a:p>
          <a:p>
            <a:r>
              <a:rPr lang="en-US" dirty="0"/>
              <a:t>Are Opinion Letters appealable?</a:t>
            </a:r>
          </a:p>
        </p:txBody>
      </p:sp>
      <p:sp>
        <p:nvSpPr>
          <p:cNvPr id="4" name="Slide Number Placeholder 3">
            <a:extLst>
              <a:ext uri="{FF2B5EF4-FFF2-40B4-BE49-F238E27FC236}">
                <a16:creationId xmlns:a16="http://schemas.microsoft.com/office/drawing/2014/main" id="{6009E294-D9F5-5D7C-33F5-F9FFB35D61E9}"/>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11</a:t>
            </a:fld>
            <a:endParaRPr lang="en-US">
              <a:solidFill>
                <a:prstClr val="white"/>
              </a:solidFill>
            </a:endParaRPr>
          </a:p>
        </p:txBody>
      </p:sp>
    </p:spTree>
    <p:extLst>
      <p:ext uri="{BB962C8B-B14F-4D97-AF65-F5344CB8AC3E}">
        <p14:creationId xmlns:p14="http://schemas.microsoft.com/office/powerpoint/2010/main" val="79056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2ED51-69D8-2CAF-DB2E-E4AFF23967A5}"/>
              </a:ext>
            </a:extLst>
          </p:cNvPr>
          <p:cNvSpPr>
            <a:spLocks noGrp="1"/>
          </p:cNvSpPr>
          <p:nvPr>
            <p:ph type="title"/>
          </p:nvPr>
        </p:nvSpPr>
        <p:spPr>
          <a:xfrm>
            <a:off x="456010" y="1771650"/>
            <a:ext cx="8230790" cy="801291"/>
          </a:xfrm>
        </p:spPr>
        <p:txBody>
          <a:bodyPr/>
          <a:lstStyle/>
          <a:p>
            <a:r>
              <a:rPr lang="en-US" dirty="0"/>
              <a:t>What is an Opinion Letter?</a:t>
            </a:r>
          </a:p>
        </p:txBody>
      </p:sp>
      <p:sp>
        <p:nvSpPr>
          <p:cNvPr id="3" name="Content Placeholder 2">
            <a:extLst>
              <a:ext uri="{FF2B5EF4-FFF2-40B4-BE49-F238E27FC236}">
                <a16:creationId xmlns:a16="http://schemas.microsoft.com/office/drawing/2014/main" id="{58406717-CEAA-6E0D-FAAC-839775CD7931}"/>
              </a:ext>
            </a:extLst>
          </p:cNvPr>
          <p:cNvSpPr>
            <a:spLocks noGrp="1"/>
          </p:cNvSpPr>
          <p:nvPr>
            <p:ph idx="1"/>
          </p:nvPr>
        </p:nvSpPr>
        <p:spPr>
          <a:xfrm>
            <a:off x="456010" y="2756298"/>
            <a:ext cx="8230790" cy="2872978"/>
          </a:xfrm>
        </p:spPr>
        <p:txBody>
          <a:bodyPr/>
          <a:lstStyle/>
          <a:p>
            <a:pPr>
              <a:lnSpc>
                <a:spcPts val="2100"/>
              </a:lnSpc>
            </a:pPr>
            <a:r>
              <a:rPr lang="en-US" sz="1800" spc="-38" dirty="0"/>
              <a:t>Formal guidance issued by PERAC, sometimes referred to as a “Technical Advisory.”</a:t>
            </a:r>
          </a:p>
          <a:p>
            <a:pPr>
              <a:lnSpc>
                <a:spcPts val="2100"/>
              </a:lnSpc>
            </a:pPr>
            <a:r>
              <a:rPr lang="en-US" sz="1800" dirty="0"/>
              <a:t>Carries more weight than a response via an email or phone call.</a:t>
            </a:r>
          </a:p>
          <a:p>
            <a:pPr>
              <a:lnSpc>
                <a:spcPts val="2100"/>
              </a:lnSpc>
            </a:pPr>
            <a:r>
              <a:rPr lang="en-US" sz="1800" dirty="0"/>
              <a:t>The legal citation for Opinion Letters is found in our enabling legislation, Chapter 7, Section 50(f):</a:t>
            </a:r>
          </a:p>
          <a:p>
            <a:pPr lvl="1">
              <a:lnSpc>
                <a:spcPts val="1800"/>
              </a:lnSpc>
            </a:pPr>
            <a:r>
              <a:rPr lang="en-US" sz="1500" dirty="0"/>
              <a:t>Section 50. The public employee retirement administration commission…shall have general responsibility for the efficient administration of the public employee retirement system, under chapter 32. The public employee retirement administration commission’s powers and duties shall include, but not be limited to:</a:t>
            </a:r>
          </a:p>
          <a:p>
            <a:pPr lvl="2">
              <a:lnSpc>
                <a:spcPts val="1500"/>
              </a:lnSpc>
            </a:pPr>
            <a:r>
              <a:rPr lang="en-US" sz="1200" dirty="0"/>
              <a:t>(f) providing training and legal and technical assistance to retirement boards;…</a:t>
            </a:r>
          </a:p>
        </p:txBody>
      </p:sp>
      <p:sp>
        <p:nvSpPr>
          <p:cNvPr id="4" name="Slide Number Placeholder 3">
            <a:extLst>
              <a:ext uri="{FF2B5EF4-FFF2-40B4-BE49-F238E27FC236}">
                <a16:creationId xmlns:a16="http://schemas.microsoft.com/office/drawing/2014/main" id="{C0645E70-D55B-14A2-8C94-A0229A924733}"/>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12</a:t>
            </a:fld>
            <a:endParaRPr lang="en-US">
              <a:solidFill>
                <a:prstClr val="white"/>
              </a:solidFill>
            </a:endParaRPr>
          </a:p>
        </p:txBody>
      </p:sp>
    </p:spTree>
    <p:extLst>
      <p:ext uri="{BB962C8B-B14F-4D97-AF65-F5344CB8AC3E}">
        <p14:creationId xmlns:p14="http://schemas.microsoft.com/office/powerpoint/2010/main" val="3578606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0D31-4915-3E02-C501-EBD8E17DD070}"/>
              </a:ext>
            </a:extLst>
          </p:cNvPr>
          <p:cNvSpPr>
            <a:spLocks noGrp="1"/>
          </p:cNvSpPr>
          <p:nvPr>
            <p:ph type="title"/>
          </p:nvPr>
        </p:nvSpPr>
        <p:spPr/>
        <p:txBody>
          <a:bodyPr/>
          <a:lstStyle/>
          <a:p>
            <a:r>
              <a:rPr lang="en-US" dirty="0"/>
              <a:t>What is an Opinion Letter? </a:t>
            </a:r>
            <a:r>
              <a:rPr lang="en-US" sz="2100" i="1" dirty="0"/>
              <a:t>(Cont’d)</a:t>
            </a:r>
          </a:p>
        </p:txBody>
      </p:sp>
      <p:sp>
        <p:nvSpPr>
          <p:cNvPr id="3" name="Content Placeholder 2">
            <a:extLst>
              <a:ext uri="{FF2B5EF4-FFF2-40B4-BE49-F238E27FC236}">
                <a16:creationId xmlns:a16="http://schemas.microsoft.com/office/drawing/2014/main" id="{ADB1494E-DCE9-0986-BC63-3236398DEF28}"/>
              </a:ext>
            </a:extLst>
          </p:cNvPr>
          <p:cNvSpPr>
            <a:spLocks noGrp="1"/>
          </p:cNvSpPr>
          <p:nvPr>
            <p:ph idx="1"/>
          </p:nvPr>
        </p:nvSpPr>
        <p:spPr>
          <a:xfrm>
            <a:off x="456010" y="2756688"/>
            <a:ext cx="8230790" cy="2329662"/>
          </a:xfrm>
        </p:spPr>
        <p:txBody>
          <a:bodyPr numCol="2">
            <a:noAutofit/>
          </a:bodyPr>
          <a:lstStyle/>
          <a:p>
            <a:pPr>
              <a:lnSpc>
                <a:spcPts val="2100"/>
              </a:lnSpc>
            </a:pPr>
            <a:r>
              <a:rPr lang="en-US" sz="1800" b="1" dirty="0"/>
              <a:t>Topics</a:t>
            </a:r>
          </a:p>
          <a:p>
            <a:pPr lvl="1">
              <a:lnSpc>
                <a:spcPts val="1800"/>
              </a:lnSpc>
            </a:pPr>
            <a:r>
              <a:rPr lang="en-US" sz="1500" dirty="0"/>
              <a:t>Retirement board regulation approval.</a:t>
            </a:r>
          </a:p>
          <a:p>
            <a:pPr lvl="1">
              <a:lnSpc>
                <a:spcPts val="1800"/>
              </a:lnSpc>
            </a:pPr>
            <a:r>
              <a:rPr lang="en-US" sz="1500" dirty="0"/>
              <a:t>Interpretation of Chapter 32.</a:t>
            </a:r>
          </a:p>
          <a:p>
            <a:pPr lvl="1">
              <a:lnSpc>
                <a:spcPts val="1800"/>
              </a:lnSpc>
            </a:pPr>
            <a:r>
              <a:rPr lang="en-US" sz="1500" dirty="0"/>
              <a:t>Interpretation of PERAC Memos.</a:t>
            </a:r>
          </a:p>
          <a:p>
            <a:pPr lvl="1">
              <a:lnSpc>
                <a:spcPts val="1800"/>
              </a:lnSpc>
            </a:pPr>
            <a:r>
              <a:rPr lang="en-US" sz="1500" dirty="0"/>
              <a:t>Questions concerning specific members.</a:t>
            </a:r>
          </a:p>
          <a:p>
            <a:pPr lvl="1">
              <a:lnSpc>
                <a:spcPts val="1800"/>
              </a:lnSpc>
            </a:pPr>
            <a:r>
              <a:rPr lang="en-US" sz="1500" dirty="0"/>
              <a:t>Actuarial calculations.</a:t>
            </a:r>
          </a:p>
          <a:p>
            <a:pPr>
              <a:lnSpc>
                <a:spcPts val="2100"/>
              </a:lnSpc>
            </a:pPr>
            <a:r>
              <a:rPr lang="en-US" sz="1800" b="1" dirty="0"/>
              <a:t>Requestors</a:t>
            </a:r>
          </a:p>
          <a:p>
            <a:pPr lvl="1">
              <a:lnSpc>
                <a:spcPts val="1800"/>
              </a:lnSpc>
            </a:pPr>
            <a:r>
              <a:rPr lang="en-US" sz="1500" dirty="0"/>
              <a:t>General public.</a:t>
            </a:r>
          </a:p>
          <a:p>
            <a:pPr lvl="1">
              <a:lnSpc>
                <a:spcPts val="1800"/>
              </a:lnSpc>
            </a:pPr>
            <a:r>
              <a:rPr lang="en-US" sz="1500" dirty="0"/>
              <a:t>Retirement boards.</a:t>
            </a:r>
          </a:p>
          <a:p>
            <a:pPr lvl="1">
              <a:lnSpc>
                <a:spcPts val="1800"/>
              </a:lnSpc>
            </a:pPr>
            <a:r>
              <a:rPr lang="en-US" sz="1500" dirty="0"/>
              <a:t>Attorneys.</a:t>
            </a:r>
          </a:p>
          <a:p>
            <a:pPr lvl="1">
              <a:lnSpc>
                <a:spcPts val="1800"/>
              </a:lnSpc>
            </a:pPr>
            <a:r>
              <a:rPr lang="en-US" sz="1500" dirty="0"/>
              <a:t>Members.</a:t>
            </a:r>
          </a:p>
          <a:p>
            <a:pPr lvl="1">
              <a:lnSpc>
                <a:spcPts val="1800"/>
              </a:lnSpc>
            </a:pPr>
            <a:r>
              <a:rPr lang="en-US" sz="1500" dirty="0"/>
              <a:t>Towns/Cities/Municipalities.</a:t>
            </a:r>
          </a:p>
        </p:txBody>
      </p:sp>
      <p:sp>
        <p:nvSpPr>
          <p:cNvPr id="4" name="Slide Number Placeholder 3">
            <a:extLst>
              <a:ext uri="{FF2B5EF4-FFF2-40B4-BE49-F238E27FC236}">
                <a16:creationId xmlns:a16="http://schemas.microsoft.com/office/drawing/2014/main" id="{E7810B09-293F-D595-3C51-4FC8DE5E7D3B}"/>
              </a:ext>
            </a:extLst>
          </p:cNvPr>
          <p:cNvSpPr>
            <a:spLocks noGrp="1"/>
          </p:cNvSpPr>
          <p:nvPr>
            <p:ph type="sldNum" sz="quarter" idx="4"/>
          </p:nvPr>
        </p:nvSpPr>
        <p:spPr/>
        <p:txBody>
          <a:bodyPr/>
          <a:lstStyle/>
          <a:p>
            <a:pPr defTabSz="685800"/>
            <a:fld id="{0485E38F-1980-42A4-BF89-D0E4917A390A}" type="slidenum">
              <a:rPr lang="en-US">
                <a:solidFill>
                  <a:prstClr val="white"/>
                </a:solidFill>
              </a:rPr>
              <a:pPr defTabSz="685800"/>
              <a:t>13</a:t>
            </a:fld>
            <a:endParaRPr lang="en-US">
              <a:solidFill>
                <a:prstClr val="white"/>
              </a:solidFill>
            </a:endParaRPr>
          </a:p>
        </p:txBody>
      </p:sp>
    </p:spTree>
    <p:extLst>
      <p:ext uri="{BB962C8B-B14F-4D97-AF65-F5344CB8AC3E}">
        <p14:creationId xmlns:p14="http://schemas.microsoft.com/office/powerpoint/2010/main" val="25814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92AB6-86F7-4DD6-9A11-5C8D73957327}"/>
              </a:ext>
            </a:extLst>
          </p:cNvPr>
          <p:cNvSpPr>
            <a:spLocks noGrp="1"/>
          </p:cNvSpPr>
          <p:nvPr>
            <p:ph type="title"/>
          </p:nvPr>
        </p:nvSpPr>
        <p:spPr>
          <a:xfrm>
            <a:off x="456010" y="1771650"/>
            <a:ext cx="8230790" cy="801291"/>
          </a:xfrm>
        </p:spPr>
        <p:txBody>
          <a:bodyPr/>
          <a:lstStyle/>
          <a:p>
            <a:r>
              <a:rPr lang="en-US" dirty="0"/>
              <a:t>Requesting an Opinion Letter</a:t>
            </a:r>
          </a:p>
        </p:txBody>
      </p:sp>
      <p:sp>
        <p:nvSpPr>
          <p:cNvPr id="3" name="Content Placeholder 2">
            <a:extLst>
              <a:ext uri="{FF2B5EF4-FFF2-40B4-BE49-F238E27FC236}">
                <a16:creationId xmlns:a16="http://schemas.microsoft.com/office/drawing/2014/main" id="{3A0770C5-A727-193F-29B2-0E1B847D1A5C}"/>
              </a:ext>
            </a:extLst>
          </p:cNvPr>
          <p:cNvSpPr>
            <a:spLocks noGrp="1"/>
          </p:cNvSpPr>
          <p:nvPr>
            <p:ph idx="1"/>
          </p:nvPr>
        </p:nvSpPr>
        <p:spPr>
          <a:xfrm>
            <a:off x="456010" y="2756688"/>
            <a:ext cx="8230790" cy="2939799"/>
          </a:xfrm>
        </p:spPr>
        <p:txBody>
          <a:bodyPr>
            <a:noAutofit/>
          </a:bodyPr>
          <a:lstStyle/>
          <a:p>
            <a:pPr>
              <a:lnSpc>
                <a:spcPts val="1500"/>
              </a:lnSpc>
            </a:pPr>
            <a:r>
              <a:rPr lang="en-US" sz="1800" dirty="0"/>
              <a:t>Can be sent via email or regular mail.</a:t>
            </a:r>
          </a:p>
          <a:p>
            <a:pPr lvl="1">
              <a:lnSpc>
                <a:spcPts val="1800"/>
              </a:lnSpc>
            </a:pPr>
            <a:r>
              <a:rPr lang="en-US" sz="1500" dirty="0"/>
              <a:t>Cannot accept requests via telephone.</a:t>
            </a:r>
          </a:p>
          <a:p>
            <a:pPr>
              <a:lnSpc>
                <a:spcPts val="2100"/>
              </a:lnSpc>
            </a:pPr>
            <a:r>
              <a:rPr lang="en-US" sz="1800" dirty="0"/>
              <a:t>Should be sent to Doreen Duane in the Legal Unit.</a:t>
            </a:r>
          </a:p>
          <a:p>
            <a:pPr lvl="1">
              <a:lnSpc>
                <a:spcPts val="1800"/>
              </a:lnSpc>
            </a:pPr>
            <a:r>
              <a:rPr lang="en-US" sz="1500" dirty="0"/>
              <a:t>Contact information: </a:t>
            </a:r>
            <a:r>
              <a:rPr lang="en-US" sz="1500" dirty="0">
                <a:hlinkClick r:id="rId3"/>
              </a:rPr>
              <a:t>doreen.m.duane@mass.gov</a:t>
            </a:r>
            <a:r>
              <a:rPr lang="en-US" sz="1500" dirty="0"/>
              <a:t>. </a:t>
            </a:r>
          </a:p>
          <a:p>
            <a:pPr>
              <a:lnSpc>
                <a:spcPts val="2100"/>
              </a:lnSpc>
            </a:pPr>
            <a:r>
              <a:rPr lang="en-US" sz="1800" dirty="0"/>
              <a:t>Requests should explicitly indicate the exact issues and questions that you would like us to address in the Opinion Letter.</a:t>
            </a:r>
          </a:p>
          <a:p>
            <a:pPr>
              <a:lnSpc>
                <a:spcPts val="2100"/>
              </a:lnSpc>
            </a:pPr>
            <a:r>
              <a:rPr lang="en-US" sz="1800" dirty="0"/>
              <a:t>Requests should be as detailed as possible and provide all necessary information and documentation needed to opine on the specific issue.</a:t>
            </a:r>
          </a:p>
        </p:txBody>
      </p:sp>
      <p:sp>
        <p:nvSpPr>
          <p:cNvPr id="4" name="Slide Number Placeholder 3">
            <a:extLst>
              <a:ext uri="{FF2B5EF4-FFF2-40B4-BE49-F238E27FC236}">
                <a16:creationId xmlns:a16="http://schemas.microsoft.com/office/drawing/2014/main" id="{9CA4359A-EE84-C4B7-CACF-865E04605F28}"/>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14</a:t>
            </a:fld>
            <a:endParaRPr lang="en-US">
              <a:solidFill>
                <a:prstClr val="white"/>
              </a:solidFill>
            </a:endParaRPr>
          </a:p>
        </p:txBody>
      </p:sp>
    </p:spTree>
    <p:extLst>
      <p:ext uri="{BB962C8B-B14F-4D97-AF65-F5344CB8AC3E}">
        <p14:creationId xmlns:p14="http://schemas.microsoft.com/office/powerpoint/2010/main" val="2672544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B58C-2799-A680-B965-2D155ACB56A7}"/>
              </a:ext>
            </a:extLst>
          </p:cNvPr>
          <p:cNvSpPr>
            <a:spLocks noGrp="1"/>
          </p:cNvSpPr>
          <p:nvPr>
            <p:ph type="title"/>
          </p:nvPr>
        </p:nvSpPr>
        <p:spPr>
          <a:xfrm>
            <a:off x="456010" y="1771650"/>
            <a:ext cx="8230790" cy="801291"/>
          </a:xfrm>
        </p:spPr>
        <p:txBody>
          <a:bodyPr/>
          <a:lstStyle/>
          <a:p>
            <a:r>
              <a:rPr lang="en-US" dirty="0"/>
              <a:t>Requesting an Opinion Letter, </a:t>
            </a:r>
            <a:r>
              <a:rPr lang="en-US" sz="2100" i="1" dirty="0"/>
              <a:t>(Cont’d)</a:t>
            </a:r>
          </a:p>
        </p:txBody>
      </p:sp>
      <p:sp>
        <p:nvSpPr>
          <p:cNvPr id="3" name="Content Placeholder 2">
            <a:extLst>
              <a:ext uri="{FF2B5EF4-FFF2-40B4-BE49-F238E27FC236}">
                <a16:creationId xmlns:a16="http://schemas.microsoft.com/office/drawing/2014/main" id="{524F2893-F85D-DED0-9430-BA2D6C64BA46}"/>
              </a:ext>
            </a:extLst>
          </p:cNvPr>
          <p:cNvSpPr>
            <a:spLocks noGrp="1"/>
          </p:cNvSpPr>
          <p:nvPr>
            <p:ph idx="1"/>
          </p:nvPr>
        </p:nvSpPr>
        <p:spPr>
          <a:xfrm>
            <a:off x="456010" y="2756688"/>
            <a:ext cx="8230790" cy="2939799"/>
          </a:xfrm>
        </p:spPr>
        <p:txBody>
          <a:bodyPr>
            <a:noAutofit/>
          </a:bodyPr>
          <a:lstStyle/>
          <a:p>
            <a:r>
              <a:rPr lang="en-US" dirty="0"/>
              <a:t>Documentation Needed</a:t>
            </a:r>
          </a:p>
          <a:p>
            <a:pPr lvl="1"/>
            <a:r>
              <a:rPr lang="en-US" b="1" dirty="0">
                <a:solidFill>
                  <a:srgbClr val="4C81E9"/>
                </a:solidFill>
              </a:rPr>
              <a:t>Regulation Approval</a:t>
            </a:r>
            <a:r>
              <a:rPr lang="en-US" dirty="0">
                <a:solidFill>
                  <a:srgbClr val="4C81E9"/>
                </a:solidFill>
              </a:rPr>
              <a:t> </a:t>
            </a:r>
            <a:r>
              <a:rPr lang="en-US" dirty="0"/>
              <a:t>– must include the regulation and notice that it was approved by the retirement board.</a:t>
            </a:r>
          </a:p>
          <a:p>
            <a:pPr lvl="1"/>
            <a:r>
              <a:rPr lang="en-US" b="1" dirty="0">
                <a:solidFill>
                  <a:srgbClr val="4C81E9"/>
                </a:solidFill>
              </a:rPr>
              <a:t>Determination of Regular Compensation </a:t>
            </a:r>
            <a:r>
              <a:rPr lang="en-US" dirty="0"/>
              <a:t>– must include the contract and highlight the specific portion of the language that needs to be reviewed.</a:t>
            </a:r>
          </a:p>
          <a:p>
            <a:pPr lvl="1"/>
            <a:r>
              <a:rPr lang="en-US" b="1" dirty="0">
                <a:solidFill>
                  <a:srgbClr val="4C81E9"/>
                </a:solidFill>
              </a:rPr>
              <a:t>Military Service Verifications </a:t>
            </a:r>
            <a:r>
              <a:rPr lang="en-US" dirty="0"/>
              <a:t>– All military service records (DD-214, </a:t>
            </a:r>
            <a:br>
              <a:rPr lang="en-US" dirty="0"/>
            </a:br>
            <a:r>
              <a:rPr lang="en-US" dirty="0"/>
              <a:t>NGB-22, etc.) must be legible, document service time, and show the type </a:t>
            </a:r>
            <a:br>
              <a:rPr lang="en-US" dirty="0"/>
            </a:br>
            <a:r>
              <a:rPr lang="en-US" dirty="0"/>
              <a:t>of discharge the member received.</a:t>
            </a:r>
          </a:p>
        </p:txBody>
      </p:sp>
      <p:sp>
        <p:nvSpPr>
          <p:cNvPr id="4" name="Slide Number Placeholder 3">
            <a:extLst>
              <a:ext uri="{FF2B5EF4-FFF2-40B4-BE49-F238E27FC236}">
                <a16:creationId xmlns:a16="http://schemas.microsoft.com/office/drawing/2014/main" id="{F7C5AC6A-8A6A-54B8-D48E-6DE77686634C}"/>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15</a:t>
            </a:fld>
            <a:endParaRPr lang="en-US">
              <a:solidFill>
                <a:prstClr val="white"/>
              </a:solidFill>
            </a:endParaRPr>
          </a:p>
        </p:txBody>
      </p:sp>
    </p:spTree>
    <p:extLst>
      <p:ext uri="{BB962C8B-B14F-4D97-AF65-F5344CB8AC3E}">
        <p14:creationId xmlns:p14="http://schemas.microsoft.com/office/powerpoint/2010/main" val="346999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098E-B248-BA2F-EBB1-BBE8229C5E7E}"/>
              </a:ext>
            </a:extLst>
          </p:cNvPr>
          <p:cNvSpPr>
            <a:spLocks noGrp="1"/>
          </p:cNvSpPr>
          <p:nvPr>
            <p:ph type="title"/>
          </p:nvPr>
        </p:nvSpPr>
        <p:spPr/>
        <p:txBody>
          <a:bodyPr/>
          <a:lstStyle/>
          <a:p>
            <a:r>
              <a:rPr lang="en-US" dirty="0"/>
              <a:t>Requesting an Opinion Letter, </a:t>
            </a:r>
            <a:r>
              <a:rPr lang="en-US" sz="2100" i="1" dirty="0"/>
              <a:t>(Cont’d)</a:t>
            </a:r>
            <a:endParaRPr lang="en-US" dirty="0"/>
          </a:p>
        </p:txBody>
      </p:sp>
      <p:sp>
        <p:nvSpPr>
          <p:cNvPr id="3" name="Content Placeholder 2">
            <a:extLst>
              <a:ext uri="{FF2B5EF4-FFF2-40B4-BE49-F238E27FC236}">
                <a16:creationId xmlns:a16="http://schemas.microsoft.com/office/drawing/2014/main" id="{26110879-5B3E-9744-C0CC-269E5813EA4F}"/>
              </a:ext>
            </a:extLst>
          </p:cNvPr>
          <p:cNvSpPr>
            <a:spLocks noGrp="1"/>
          </p:cNvSpPr>
          <p:nvPr>
            <p:ph idx="1"/>
          </p:nvPr>
        </p:nvSpPr>
        <p:spPr/>
        <p:txBody>
          <a:bodyPr/>
          <a:lstStyle/>
          <a:p>
            <a:r>
              <a:rPr lang="en-US" dirty="0"/>
              <a:t>Extensive amounts of records/documentation should not be sent unless specifically requested by PERAC.</a:t>
            </a:r>
          </a:p>
          <a:p>
            <a:r>
              <a:rPr lang="en-US" b="1" dirty="0">
                <a:solidFill>
                  <a:srgbClr val="4C81E9"/>
                </a:solidFill>
              </a:rPr>
              <a:t>Expedited Requests</a:t>
            </a:r>
          </a:p>
          <a:p>
            <a:pPr lvl="1"/>
            <a:r>
              <a:rPr lang="en-US" dirty="0"/>
              <a:t>Should occur in rare instances.</a:t>
            </a:r>
          </a:p>
          <a:p>
            <a:pPr lvl="1"/>
            <a:r>
              <a:rPr lang="en-US" dirty="0"/>
              <a:t>PERAC will process the request as soon as practicable.</a:t>
            </a:r>
          </a:p>
        </p:txBody>
      </p:sp>
      <p:sp>
        <p:nvSpPr>
          <p:cNvPr id="4" name="Slide Number Placeholder 3">
            <a:extLst>
              <a:ext uri="{FF2B5EF4-FFF2-40B4-BE49-F238E27FC236}">
                <a16:creationId xmlns:a16="http://schemas.microsoft.com/office/drawing/2014/main" id="{07D2511C-C4F9-E8AB-8572-54B1114495C9}"/>
              </a:ext>
            </a:extLst>
          </p:cNvPr>
          <p:cNvSpPr>
            <a:spLocks noGrp="1"/>
          </p:cNvSpPr>
          <p:nvPr>
            <p:ph type="sldNum" sz="quarter" idx="4"/>
          </p:nvPr>
        </p:nvSpPr>
        <p:spPr/>
        <p:txBody>
          <a:bodyPr/>
          <a:lstStyle/>
          <a:p>
            <a:pPr defTabSz="685800"/>
            <a:fld id="{0485E38F-1980-42A4-BF89-D0E4917A390A}" type="slidenum">
              <a:rPr lang="en-US">
                <a:solidFill>
                  <a:prstClr val="white"/>
                </a:solidFill>
              </a:rPr>
              <a:pPr defTabSz="685800"/>
              <a:t>16</a:t>
            </a:fld>
            <a:endParaRPr lang="en-US">
              <a:solidFill>
                <a:prstClr val="white"/>
              </a:solidFill>
            </a:endParaRPr>
          </a:p>
        </p:txBody>
      </p:sp>
    </p:spTree>
    <p:extLst>
      <p:ext uri="{BB962C8B-B14F-4D97-AF65-F5344CB8AC3E}">
        <p14:creationId xmlns:p14="http://schemas.microsoft.com/office/powerpoint/2010/main" val="3988660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FDAD-6EEB-57C6-05AA-31E402F1948F}"/>
              </a:ext>
            </a:extLst>
          </p:cNvPr>
          <p:cNvSpPr>
            <a:spLocks noGrp="1"/>
          </p:cNvSpPr>
          <p:nvPr>
            <p:ph type="title"/>
          </p:nvPr>
        </p:nvSpPr>
        <p:spPr>
          <a:xfrm>
            <a:off x="456010" y="1771650"/>
            <a:ext cx="8230790" cy="801291"/>
          </a:xfrm>
        </p:spPr>
        <p:txBody>
          <a:bodyPr/>
          <a:lstStyle/>
          <a:p>
            <a:r>
              <a:rPr lang="en-US" dirty="0"/>
              <a:t>Processing an Opinion Letter Request</a:t>
            </a:r>
          </a:p>
        </p:txBody>
      </p:sp>
      <p:sp>
        <p:nvSpPr>
          <p:cNvPr id="3" name="Content Placeholder 2">
            <a:extLst>
              <a:ext uri="{FF2B5EF4-FFF2-40B4-BE49-F238E27FC236}">
                <a16:creationId xmlns:a16="http://schemas.microsoft.com/office/drawing/2014/main" id="{C116324B-A02E-93DA-5A94-3E9929B0D5A9}"/>
              </a:ext>
            </a:extLst>
          </p:cNvPr>
          <p:cNvSpPr>
            <a:spLocks noGrp="1"/>
          </p:cNvSpPr>
          <p:nvPr>
            <p:ph idx="1"/>
          </p:nvPr>
        </p:nvSpPr>
        <p:spPr>
          <a:xfrm>
            <a:off x="456010" y="2756688"/>
            <a:ext cx="8230790" cy="2939799"/>
          </a:xfrm>
        </p:spPr>
        <p:txBody>
          <a:bodyPr/>
          <a:lstStyle/>
          <a:p>
            <a:pPr>
              <a:lnSpc>
                <a:spcPts val="2100"/>
              </a:lnSpc>
              <a:spcBef>
                <a:spcPts val="900"/>
              </a:spcBef>
            </a:pPr>
            <a:r>
              <a:rPr lang="en-US" sz="1800" dirty="0"/>
              <a:t>When an Opinion Letter request is received, Doreen will log the letter into PROSPER, creating an Opinion Number, that will then be assigned to an attorney.</a:t>
            </a:r>
          </a:p>
          <a:p>
            <a:pPr>
              <a:lnSpc>
                <a:spcPts val="2100"/>
              </a:lnSpc>
              <a:spcBef>
                <a:spcPts val="900"/>
              </a:spcBef>
            </a:pPr>
            <a:r>
              <a:rPr lang="en-US" sz="1800" dirty="0"/>
              <a:t>Generally, they will be assigned to Felicia or Chris who will research and draft the Opinion Letter.</a:t>
            </a:r>
          </a:p>
          <a:p>
            <a:pPr lvl="1">
              <a:lnSpc>
                <a:spcPts val="1800"/>
              </a:lnSpc>
            </a:pPr>
            <a:r>
              <a:rPr lang="en-US" sz="1500" dirty="0"/>
              <a:t>Sometimes Ken or Patrick will be assigned a letter if it is specific to their departments.</a:t>
            </a:r>
          </a:p>
          <a:p>
            <a:pPr>
              <a:lnSpc>
                <a:spcPts val="2100"/>
              </a:lnSpc>
              <a:spcBef>
                <a:spcPts val="900"/>
              </a:spcBef>
            </a:pPr>
            <a:r>
              <a:rPr lang="en-US" sz="1800" dirty="0"/>
              <a:t>Once the Opinion Letter is written, it is then circulated between the other three attorneys for their review.</a:t>
            </a:r>
          </a:p>
        </p:txBody>
      </p:sp>
      <p:sp>
        <p:nvSpPr>
          <p:cNvPr id="4" name="Slide Number Placeholder 3">
            <a:extLst>
              <a:ext uri="{FF2B5EF4-FFF2-40B4-BE49-F238E27FC236}">
                <a16:creationId xmlns:a16="http://schemas.microsoft.com/office/drawing/2014/main" id="{23049C5F-1B4B-CB80-62F2-103AEF6CC0EB}"/>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17</a:t>
            </a:fld>
            <a:endParaRPr lang="en-US">
              <a:solidFill>
                <a:prstClr val="white"/>
              </a:solidFill>
            </a:endParaRPr>
          </a:p>
        </p:txBody>
      </p:sp>
    </p:spTree>
    <p:extLst>
      <p:ext uri="{BB962C8B-B14F-4D97-AF65-F5344CB8AC3E}">
        <p14:creationId xmlns:p14="http://schemas.microsoft.com/office/powerpoint/2010/main" val="3195760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864E-3A9B-850D-CED9-29750B9B9FC9}"/>
              </a:ext>
            </a:extLst>
          </p:cNvPr>
          <p:cNvSpPr>
            <a:spLocks noGrp="1"/>
          </p:cNvSpPr>
          <p:nvPr>
            <p:ph type="title"/>
          </p:nvPr>
        </p:nvSpPr>
        <p:spPr>
          <a:xfrm>
            <a:off x="456010" y="1771650"/>
            <a:ext cx="8230790" cy="801291"/>
          </a:xfrm>
        </p:spPr>
        <p:txBody>
          <a:bodyPr/>
          <a:lstStyle/>
          <a:p>
            <a:r>
              <a:rPr lang="en-US" dirty="0"/>
              <a:t>Processing an Opinion Letter Request </a:t>
            </a:r>
            <a:r>
              <a:rPr lang="en-US" sz="2100" i="1" dirty="0"/>
              <a:t>(Cont’d)</a:t>
            </a:r>
          </a:p>
        </p:txBody>
      </p:sp>
      <p:sp>
        <p:nvSpPr>
          <p:cNvPr id="3" name="Content Placeholder 2">
            <a:extLst>
              <a:ext uri="{FF2B5EF4-FFF2-40B4-BE49-F238E27FC236}">
                <a16:creationId xmlns:a16="http://schemas.microsoft.com/office/drawing/2014/main" id="{A5C64692-24C4-47F4-820B-CF26694A4309}"/>
              </a:ext>
            </a:extLst>
          </p:cNvPr>
          <p:cNvSpPr>
            <a:spLocks noGrp="1"/>
          </p:cNvSpPr>
          <p:nvPr>
            <p:ph idx="1"/>
          </p:nvPr>
        </p:nvSpPr>
        <p:spPr>
          <a:xfrm>
            <a:off x="456010" y="2756298"/>
            <a:ext cx="8230790" cy="3015853"/>
          </a:xfrm>
        </p:spPr>
        <p:txBody>
          <a:bodyPr>
            <a:noAutofit/>
          </a:bodyPr>
          <a:lstStyle/>
          <a:p>
            <a:pPr>
              <a:lnSpc>
                <a:spcPts val="1800"/>
              </a:lnSpc>
            </a:pPr>
            <a:r>
              <a:rPr lang="en-US" sz="1500" dirty="0"/>
              <a:t>If the Opinion Letter is reviewed and approved by the other attorneys, it will be sent to the General Counsel (Judith) for review.</a:t>
            </a:r>
          </a:p>
          <a:p>
            <a:pPr>
              <a:lnSpc>
                <a:spcPts val="1800"/>
              </a:lnSpc>
            </a:pPr>
            <a:r>
              <a:rPr lang="en-US" sz="1500" dirty="0"/>
              <a:t>If the Opinion Letter is not approved by the other attorneys, it will be sent back to the original drafter for revision and then recirculate.</a:t>
            </a:r>
          </a:p>
          <a:p>
            <a:pPr>
              <a:lnSpc>
                <a:spcPts val="1800"/>
              </a:lnSpc>
            </a:pPr>
            <a:r>
              <a:rPr lang="en-US" sz="1500" dirty="0"/>
              <a:t>If Judith has questions or concerns with the Opinion Letter, a meeting will be scheduled with all the attorneys to discuss the letter.</a:t>
            </a:r>
          </a:p>
          <a:p>
            <a:pPr>
              <a:lnSpc>
                <a:spcPts val="1800"/>
              </a:lnSpc>
            </a:pPr>
            <a:r>
              <a:rPr lang="en-US" sz="1500" dirty="0"/>
              <a:t>If Judith approves the Opinion Letter, Doreen will put it into “final” and it will be given to the Executive Director (Bill) for review and signature.</a:t>
            </a:r>
          </a:p>
          <a:p>
            <a:pPr>
              <a:lnSpc>
                <a:spcPts val="1800"/>
              </a:lnSpc>
            </a:pPr>
            <a:r>
              <a:rPr lang="en-US" sz="1500" dirty="0"/>
              <a:t>Once Bill signs the letter, it will be logged into PROSPER and mailed to the requestor.</a:t>
            </a:r>
          </a:p>
        </p:txBody>
      </p:sp>
      <p:sp>
        <p:nvSpPr>
          <p:cNvPr id="4" name="Slide Number Placeholder 3">
            <a:extLst>
              <a:ext uri="{FF2B5EF4-FFF2-40B4-BE49-F238E27FC236}">
                <a16:creationId xmlns:a16="http://schemas.microsoft.com/office/drawing/2014/main" id="{40FD289F-6377-30BE-3140-06DD46B91AE3}"/>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18</a:t>
            </a:fld>
            <a:endParaRPr lang="en-US">
              <a:solidFill>
                <a:prstClr val="white"/>
              </a:solidFill>
            </a:endParaRPr>
          </a:p>
        </p:txBody>
      </p:sp>
    </p:spTree>
    <p:extLst>
      <p:ext uri="{BB962C8B-B14F-4D97-AF65-F5344CB8AC3E}">
        <p14:creationId xmlns:p14="http://schemas.microsoft.com/office/powerpoint/2010/main" val="514192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39AC-9ED6-ED70-3AAF-2DAE323798CB}"/>
              </a:ext>
            </a:extLst>
          </p:cNvPr>
          <p:cNvSpPr>
            <a:spLocks noGrp="1"/>
          </p:cNvSpPr>
          <p:nvPr>
            <p:ph type="title"/>
          </p:nvPr>
        </p:nvSpPr>
        <p:spPr>
          <a:xfrm>
            <a:off x="456010" y="1771650"/>
            <a:ext cx="8230790" cy="801291"/>
          </a:xfrm>
        </p:spPr>
        <p:txBody>
          <a:bodyPr>
            <a:noAutofit/>
          </a:bodyPr>
          <a:lstStyle/>
          <a:p>
            <a:r>
              <a:rPr lang="en-US" dirty="0"/>
              <a:t>Processing an Opinion Letter Request</a:t>
            </a:r>
            <a:r>
              <a:rPr lang="en-US" sz="2100" i="1" dirty="0"/>
              <a:t> (Cont’d)</a:t>
            </a:r>
          </a:p>
        </p:txBody>
      </p:sp>
      <p:sp>
        <p:nvSpPr>
          <p:cNvPr id="3" name="Content Placeholder 2">
            <a:extLst>
              <a:ext uri="{FF2B5EF4-FFF2-40B4-BE49-F238E27FC236}">
                <a16:creationId xmlns:a16="http://schemas.microsoft.com/office/drawing/2014/main" id="{13184C95-8471-87DA-D52A-27F0EE5CC96F}"/>
              </a:ext>
            </a:extLst>
          </p:cNvPr>
          <p:cNvSpPr>
            <a:spLocks noGrp="1"/>
          </p:cNvSpPr>
          <p:nvPr>
            <p:ph idx="1"/>
          </p:nvPr>
        </p:nvSpPr>
        <p:spPr>
          <a:xfrm>
            <a:off x="456010" y="2756688"/>
            <a:ext cx="8230790" cy="2939799"/>
          </a:xfrm>
        </p:spPr>
        <p:txBody>
          <a:bodyPr>
            <a:noAutofit/>
          </a:bodyPr>
          <a:lstStyle/>
          <a:p>
            <a:pPr>
              <a:lnSpc>
                <a:spcPts val="2100"/>
              </a:lnSpc>
            </a:pPr>
            <a:r>
              <a:rPr lang="en-US" sz="1800" dirty="0"/>
              <a:t>Process ensures that all attorneys and Executive Director agree with the conclusions and opinions provided in the Opinion Letter.</a:t>
            </a:r>
          </a:p>
          <a:p>
            <a:pPr>
              <a:lnSpc>
                <a:spcPts val="2100"/>
              </a:lnSpc>
            </a:pPr>
            <a:r>
              <a:rPr lang="en-US" sz="1800" dirty="0"/>
              <a:t>Process also ensures that PERAC is as consistent as possible in the guidance and legal interpretation of Chapter 32 that is provided to the 104 retirement systems.</a:t>
            </a:r>
          </a:p>
          <a:p>
            <a:pPr>
              <a:lnSpc>
                <a:spcPts val="2100"/>
              </a:lnSpc>
            </a:pPr>
            <a:r>
              <a:rPr lang="en-US" sz="1800" dirty="0"/>
              <a:t>Requests are generally processed in the order that they are received.</a:t>
            </a:r>
          </a:p>
          <a:p>
            <a:pPr>
              <a:lnSpc>
                <a:spcPts val="2100"/>
              </a:lnSpc>
            </a:pPr>
            <a:r>
              <a:rPr lang="en-US" sz="1800" dirty="0"/>
              <a:t>Opinion Letters are the only task in the Legal Unit that are not governed by a statutory or court-imposed deadline.</a:t>
            </a:r>
          </a:p>
        </p:txBody>
      </p:sp>
      <p:sp>
        <p:nvSpPr>
          <p:cNvPr id="4" name="Slide Number Placeholder 3">
            <a:extLst>
              <a:ext uri="{FF2B5EF4-FFF2-40B4-BE49-F238E27FC236}">
                <a16:creationId xmlns:a16="http://schemas.microsoft.com/office/drawing/2014/main" id="{2838CEA5-7D24-0CDC-BF75-67E2AC0F93B6}"/>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19</a:t>
            </a:fld>
            <a:endParaRPr lang="en-US">
              <a:solidFill>
                <a:prstClr val="white"/>
              </a:solidFill>
            </a:endParaRPr>
          </a:p>
        </p:txBody>
      </p:sp>
    </p:spTree>
    <p:extLst>
      <p:ext uri="{BB962C8B-B14F-4D97-AF65-F5344CB8AC3E}">
        <p14:creationId xmlns:p14="http://schemas.microsoft.com/office/powerpoint/2010/main" val="23913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8601" y="152400"/>
            <a:ext cx="8915399" cy="5531001"/>
          </a:xfrm>
          <a:ln>
            <a:noFill/>
          </a:ln>
        </p:spPr>
        <p:txBody>
          <a:bodyPr/>
          <a:lstStyle/>
          <a:p>
            <a:pPr>
              <a:spcBef>
                <a:spcPct val="0"/>
              </a:spcBef>
              <a:buNone/>
            </a:pPr>
            <a:r>
              <a:rPr lang="en-US" sz="40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Moderator</a:t>
            </a:r>
          </a:p>
          <a:p>
            <a:pPr>
              <a:buNone/>
            </a:pPr>
            <a:endParaRPr lang="en-US" sz="1000" b="1" dirty="0"/>
          </a:p>
          <a:p>
            <a:pPr>
              <a:buNone/>
            </a:pPr>
            <a:r>
              <a:rPr lang="en-US" sz="2800" b="1" dirty="0"/>
              <a:t>Thomas F. Gibson, Esq.,</a:t>
            </a:r>
            <a:r>
              <a:rPr lang="en-US" sz="2800" i="1" dirty="0"/>
              <a:t>   </a:t>
            </a:r>
            <a:r>
              <a:rPr lang="en-US" sz="2800" b="1" i="1" dirty="0"/>
              <a:t>Law Offices of Thomas F. Gibson </a:t>
            </a:r>
            <a:endParaRPr lang="en-US" sz="2800" b="1" dirty="0"/>
          </a:p>
          <a:p>
            <a:pPr>
              <a:buNone/>
            </a:pPr>
            <a:endParaRPr lang="en-US" sz="1050" b="1" dirty="0"/>
          </a:p>
          <a:p>
            <a:pPr>
              <a:buNone/>
            </a:pPr>
            <a:r>
              <a:rPr lang="en-US" sz="40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Panelists</a:t>
            </a:r>
            <a:r>
              <a:rPr lang="en-US" sz="44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 </a:t>
            </a:r>
            <a:r>
              <a:rPr lang="en-US" sz="4000" b="1" dirty="0">
                <a:solidFill>
                  <a:schemeClr val="tx2"/>
                </a:solidFill>
              </a:rPr>
              <a:t> </a:t>
            </a:r>
            <a:endParaRPr lang="en-US" sz="1200" b="1" dirty="0">
              <a:solidFill>
                <a:schemeClr val="tx2"/>
              </a:solidFill>
            </a:endParaRPr>
          </a:p>
          <a:p>
            <a:pPr>
              <a:spcAft>
                <a:spcPts val="1000"/>
              </a:spcAft>
              <a:buNone/>
            </a:pPr>
            <a:r>
              <a:rPr lang="en-US" sz="2400" b="1" dirty="0"/>
              <a:t>Uyen M. Tran, Esq., </a:t>
            </a:r>
            <a:r>
              <a:rPr lang="en-US" sz="2400" b="1" i="1" dirty="0"/>
              <a:t>Assistant Attorney General, Chair, CRAB</a:t>
            </a:r>
          </a:p>
          <a:p>
            <a:pPr>
              <a:spcAft>
                <a:spcPts val="1000"/>
              </a:spcAft>
              <a:buNone/>
            </a:pPr>
            <a:r>
              <a:rPr lang="en-US" sz="2400" b="1" dirty="0"/>
              <a:t>Ashley Freeman, Esq., </a:t>
            </a:r>
            <a:r>
              <a:rPr lang="en-US" sz="2400" b="1" i="1" dirty="0"/>
              <a:t>Senior Legal Counsel, MTRS</a:t>
            </a:r>
          </a:p>
          <a:p>
            <a:pPr>
              <a:spcAft>
                <a:spcPts val="1000"/>
              </a:spcAft>
              <a:buNone/>
            </a:pPr>
            <a:r>
              <a:rPr lang="en-US" sz="2400" b="1" dirty="0"/>
              <a:t>Felicia McGinniss, Esq., </a:t>
            </a:r>
            <a:r>
              <a:rPr lang="en-US" sz="2400" b="1" i="1" dirty="0"/>
              <a:t>Senior Associate General Counsel, PERAC</a:t>
            </a:r>
          </a:p>
          <a:p>
            <a:pPr>
              <a:spcAft>
                <a:spcPts val="1000"/>
              </a:spcAft>
              <a:buNone/>
            </a:pPr>
            <a:r>
              <a:rPr lang="en-US" sz="2400" b="1" dirty="0"/>
              <a:t>Christopher J. Collins, Esq.,</a:t>
            </a:r>
            <a:r>
              <a:rPr lang="en-US" sz="2400" b="1" i="1" dirty="0"/>
              <a:t> Sacco &amp; Collins, P.C.</a:t>
            </a:r>
          </a:p>
          <a:p>
            <a:pPr>
              <a:spcAft>
                <a:spcPts val="1000"/>
              </a:spcAft>
              <a:buNone/>
            </a:pPr>
            <a:r>
              <a:rPr lang="en-US" sz="2400" b="1" dirty="0"/>
              <a:t>Jennifer Hunt, Esq., </a:t>
            </a:r>
            <a:r>
              <a:rPr lang="en-US" sz="2400" b="1" i="1" dirty="0"/>
              <a:t>Associate Board Counsel, Office of State Treasurer/State Board of Retirement</a:t>
            </a:r>
          </a:p>
          <a:p>
            <a:pPr>
              <a:spcAft>
                <a:spcPts val="1000"/>
              </a:spcAft>
              <a:buNone/>
            </a:pPr>
            <a:r>
              <a:rPr lang="en-US" sz="2400" b="1" dirty="0"/>
              <a:t>Thomas F. Gibson, Esq., </a:t>
            </a:r>
            <a:r>
              <a:rPr lang="en-US" sz="2400" b="1" i="1" dirty="0"/>
              <a:t>Law Offices of Thomas F. Gibson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7DD7-0D4B-3CC9-3D05-4EC50B380198}"/>
              </a:ext>
            </a:extLst>
          </p:cNvPr>
          <p:cNvSpPr>
            <a:spLocks noGrp="1"/>
          </p:cNvSpPr>
          <p:nvPr>
            <p:ph type="title"/>
          </p:nvPr>
        </p:nvSpPr>
        <p:spPr>
          <a:xfrm>
            <a:off x="456010" y="1771650"/>
            <a:ext cx="8230790" cy="801291"/>
          </a:xfrm>
        </p:spPr>
        <p:txBody>
          <a:bodyPr/>
          <a:lstStyle/>
          <a:p>
            <a:r>
              <a:rPr lang="en-US" dirty="0"/>
              <a:t>Opinion Letter Topics</a:t>
            </a:r>
          </a:p>
        </p:txBody>
      </p:sp>
      <p:sp>
        <p:nvSpPr>
          <p:cNvPr id="3" name="Content Placeholder 2">
            <a:extLst>
              <a:ext uri="{FF2B5EF4-FFF2-40B4-BE49-F238E27FC236}">
                <a16:creationId xmlns:a16="http://schemas.microsoft.com/office/drawing/2014/main" id="{1CC5C860-A28A-4287-41EE-2E193D532C64}"/>
              </a:ext>
            </a:extLst>
          </p:cNvPr>
          <p:cNvSpPr>
            <a:spLocks noGrp="1"/>
          </p:cNvSpPr>
          <p:nvPr>
            <p:ph idx="1"/>
          </p:nvPr>
        </p:nvSpPr>
        <p:spPr>
          <a:xfrm>
            <a:off x="456010" y="2756298"/>
            <a:ext cx="8230790" cy="2872978"/>
          </a:xfrm>
        </p:spPr>
        <p:txBody>
          <a:bodyPr>
            <a:noAutofit/>
          </a:bodyPr>
          <a:lstStyle/>
          <a:p>
            <a:pPr>
              <a:lnSpc>
                <a:spcPts val="2100"/>
              </a:lnSpc>
            </a:pPr>
            <a:r>
              <a:rPr lang="en-US" sz="1800" b="1" dirty="0">
                <a:solidFill>
                  <a:srgbClr val="4C81E9"/>
                </a:solidFill>
              </a:rPr>
              <a:t>Will Opine Upon</a:t>
            </a:r>
          </a:p>
          <a:p>
            <a:pPr lvl="1">
              <a:lnSpc>
                <a:spcPts val="1800"/>
              </a:lnSpc>
            </a:pPr>
            <a:r>
              <a:rPr lang="en-US" sz="1500" dirty="0"/>
              <a:t>Retirement board regulation approvals.</a:t>
            </a:r>
          </a:p>
          <a:p>
            <a:pPr lvl="1">
              <a:lnSpc>
                <a:spcPts val="1800"/>
              </a:lnSpc>
            </a:pPr>
            <a:r>
              <a:rPr lang="en-US" sz="1500" dirty="0"/>
              <a:t>Interpretation of Chapter 32 in relation to specific members.</a:t>
            </a:r>
          </a:p>
          <a:p>
            <a:pPr lvl="1">
              <a:lnSpc>
                <a:spcPts val="1800"/>
              </a:lnSpc>
            </a:pPr>
            <a:r>
              <a:rPr lang="en-US" sz="1500" dirty="0"/>
              <a:t>Classifying payments and stipends as regular compensation.</a:t>
            </a:r>
          </a:p>
          <a:p>
            <a:pPr lvl="1">
              <a:lnSpc>
                <a:spcPts val="1800"/>
              </a:lnSpc>
            </a:pPr>
            <a:r>
              <a:rPr lang="en-US" sz="1500" dirty="0"/>
              <a:t>Group classification (to an extent).</a:t>
            </a:r>
          </a:p>
          <a:p>
            <a:pPr lvl="1">
              <a:lnSpc>
                <a:spcPts val="1800"/>
              </a:lnSpc>
            </a:pPr>
            <a:r>
              <a:rPr lang="en-US" sz="1500" dirty="0"/>
              <a:t>Interpretation of PERAC Memoranda.</a:t>
            </a:r>
          </a:p>
          <a:p>
            <a:pPr lvl="1">
              <a:lnSpc>
                <a:spcPts val="1800"/>
              </a:lnSpc>
            </a:pPr>
            <a:r>
              <a:rPr lang="en-US" sz="1500" dirty="0"/>
              <a:t>Military service eligibility questions which are complicated or unique. </a:t>
            </a:r>
          </a:p>
          <a:p>
            <a:pPr lvl="1">
              <a:lnSpc>
                <a:spcPts val="1800"/>
              </a:lnSpc>
            </a:pPr>
            <a:r>
              <a:rPr lang="en-US" sz="1500" dirty="0"/>
              <a:t>Actuarial calculations and assessments of liability.</a:t>
            </a:r>
          </a:p>
        </p:txBody>
      </p:sp>
      <p:sp>
        <p:nvSpPr>
          <p:cNvPr id="4" name="Slide Number Placeholder 3">
            <a:extLst>
              <a:ext uri="{FF2B5EF4-FFF2-40B4-BE49-F238E27FC236}">
                <a16:creationId xmlns:a16="http://schemas.microsoft.com/office/drawing/2014/main" id="{381A57F9-3BD7-14F6-74C5-2492D729D385}"/>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20</a:t>
            </a:fld>
            <a:endParaRPr lang="en-US">
              <a:solidFill>
                <a:prstClr val="white"/>
              </a:solidFill>
            </a:endParaRPr>
          </a:p>
        </p:txBody>
      </p:sp>
    </p:spTree>
    <p:extLst>
      <p:ext uri="{BB962C8B-B14F-4D97-AF65-F5344CB8AC3E}">
        <p14:creationId xmlns:p14="http://schemas.microsoft.com/office/powerpoint/2010/main" val="530369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A2CE-633C-DEC1-5FC1-B363B245228F}"/>
              </a:ext>
            </a:extLst>
          </p:cNvPr>
          <p:cNvSpPr>
            <a:spLocks noGrp="1"/>
          </p:cNvSpPr>
          <p:nvPr>
            <p:ph type="title"/>
          </p:nvPr>
        </p:nvSpPr>
        <p:spPr/>
        <p:txBody>
          <a:bodyPr/>
          <a:lstStyle/>
          <a:p>
            <a:r>
              <a:rPr lang="en-US" dirty="0"/>
              <a:t>Opinion Letter Topics </a:t>
            </a:r>
            <a:r>
              <a:rPr lang="en-US" sz="2100" i="1" dirty="0"/>
              <a:t>(Cont’d)</a:t>
            </a:r>
          </a:p>
        </p:txBody>
      </p:sp>
      <p:sp>
        <p:nvSpPr>
          <p:cNvPr id="3" name="Content Placeholder 2">
            <a:extLst>
              <a:ext uri="{FF2B5EF4-FFF2-40B4-BE49-F238E27FC236}">
                <a16:creationId xmlns:a16="http://schemas.microsoft.com/office/drawing/2014/main" id="{6A8D34DA-402D-6652-5387-73CE0177EB1D}"/>
              </a:ext>
            </a:extLst>
          </p:cNvPr>
          <p:cNvSpPr>
            <a:spLocks noGrp="1"/>
          </p:cNvSpPr>
          <p:nvPr>
            <p:ph idx="1"/>
          </p:nvPr>
        </p:nvSpPr>
        <p:spPr>
          <a:xfrm>
            <a:off x="456010" y="2774820"/>
            <a:ext cx="8229600" cy="2997330"/>
          </a:xfrm>
        </p:spPr>
        <p:txBody>
          <a:bodyPr/>
          <a:lstStyle/>
          <a:p>
            <a:r>
              <a:rPr lang="en-US" b="1" dirty="0">
                <a:solidFill>
                  <a:srgbClr val="4C81E9"/>
                </a:solidFill>
              </a:rPr>
              <a:t>Will Not Opine Upon</a:t>
            </a:r>
          </a:p>
          <a:p>
            <a:pPr lvl="1"/>
            <a:r>
              <a:rPr lang="en-US" dirty="0"/>
              <a:t>Standard DD-214s that clearly show active military service and qualification as a veteran.</a:t>
            </a:r>
          </a:p>
          <a:p>
            <a:pPr lvl="1"/>
            <a:r>
              <a:rPr lang="en-US" dirty="0"/>
              <a:t>Issues that are currently in litigation at DALA, CRAB, Superior Court, etc.</a:t>
            </a:r>
          </a:p>
          <a:p>
            <a:pPr lvl="1"/>
            <a:r>
              <a:rPr lang="en-US" dirty="0"/>
              <a:t>Hypothetical/theoretical questions on topics that are not specific to a particular member.</a:t>
            </a:r>
          </a:p>
          <a:p>
            <a:pPr lvl="2"/>
            <a:r>
              <a:rPr lang="en-US" dirty="0"/>
              <a:t>Questions must present an actual case or controversy.</a:t>
            </a:r>
          </a:p>
        </p:txBody>
      </p:sp>
      <p:sp>
        <p:nvSpPr>
          <p:cNvPr id="4" name="Slide Number Placeholder 3">
            <a:extLst>
              <a:ext uri="{FF2B5EF4-FFF2-40B4-BE49-F238E27FC236}">
                <a16:creationId xmlns:a16="http://schemas.microsoft.com/office/drawing/2014/main" id="{0EE7FCE9-4B7A-675B-ABB2-7B82677C7241}"/>
              </a:ext>
            </a:extLst>
          </p:cNvPr>
          <p:cNvSpPr>
            <a:spLocks noGrp="1"/>
          </p:cNvSpPr>
          <p:nvPr>
            <p:ph type="sldNum" sz="quarter" idx="4"/>
          </p:nvPr>
        </p:nvSpPr>
        <p:spPr/>
        <p:txBody>
          <a:bodyPr/>
          <a:lstStyle/>
          <a:p>
            <a:pPr defTabSz="685800"/>
            <a:fld id="{0485E38F-1980-42A4-BF89-D0E4917A390A}" type="slidenum">
              <a:rPr lang="en-US">
                <a:solidFill>
                  <a:prstClr val="white"/>
                </a:solidFill>
              </a:rPr>
              <a:pPr defTabSz="685800"/>
              <a:t>21</a:t>
            </a:fld>
            <a:endParaRPr lang="en-US">
              <a:solidFill>
                <a:prstClr val="white"/>
              </a:solidFill>
            </a:endParaRPr>
          </a:p>
        </p:txBody>
      </p:sp>
    </p:spTree>
    <p:extLst>
      <p:ext uri="{BB962C8B-B14F-4D97-AF65-F5344CB8AC3E}">
        <p14:creationId xmlns:p14="http://schemas.microsoft.com/office/powerpoint/2010/main" val="724471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18E1-B0CC-1850-A462-B9DDB4528DBA}"/>
              </a:ext>
            </a:extLst>
          </p:cNvPr>
          <p:cNvSpPr>
            <a:spLocks noGrp="1"/>
          </p:cNvSpPr>
          <p:nvPr>
            <p:ph type="title"/>
          </p:nvPr>
        </p:nvSpPr>
        <p:spPr/>
        <p:txBody>
          <a:bodyPr/>
          <a:lstStyle/>
          <a:p>
            <a:r>
              <a:rPr lang="en-US" dirty="0"/>
              <a:t>Appealability of Opinion Letters</a:t>
            </a:r>
          </a:p>
        </p:txBody>
      </p:sp>
      <p:sp>
        <p:nvSpPr>
          <p:cNvPr id="3" name="Content Placeholder 2">
            <a:extLst>
              <a:ext uri="{FF2B5EF4-FFF2-40B4-BE49-F238E27FC236}">
                <a16:creationId xmlns:a16="http://schemas.microsoft.com/office/drawing/2014/main" id="{FCE3E914-1998-ACFA-1F72-66C797FA3265}"/>
              </a:ext>
            </a:extLst>
          </p:cNvPr>
          <p:cNvSpPr>
            <a:spLocks noGrp="1"/>
          </p:cNvSpPr>
          <p:nvPr>
            <p:ph idx="1"/>
          </p:nvPr>
        </p:nvSpPr>
        <p:spPr>
          <a:xfrm>
            <a:off x="456010" y="2743201"/>
            <a:ext cx="8229600" cy="2976197"/>
          </a:xfrm>
        </p:spPr>
        <p:txBody>
          <a:bodyPr>
            <a:noAutofit/>
          </a:bodyPr>
          <a:lstStyle/>
          <a:p>
            <a:pPr>
              <a:lnSpc>
                <a:spcPts val="2100"/>
              </a:lnSpc>
            </a:pPr>
            <a:r>
              <a:rPr lang="en-US" sz="1800" dirty="0"/>
              <a:t>DALA and CRAB have held that PERAC Memoranda are binding on retirement boards unless they are “manifestly unreasonable” and so they are appealable.</a:t>
            </a:r>
          </a:p>
          <a:p>
            <a:pPr lvl="1">
              <a:lnSpc>
                <a:spcPts val="1800"/>
              </a:lnSpc>
            </a:pPr>
            <a:r>
              <a:rPr lang="en-US" sz="1500" i="1" dirty="0"/>
              <a:t>Grimes v. Malden Ret. Bd. and PERAC</a:t>
            </a:r>
            <a:r>
              <a:rPr lang="en-US" sz="1500" dirty="0"/>
              <a:t>, CR-15-5 (CRAB Nov. 18, 2016).</a:t>
            </a:r>
            <a:endParaRPr lang="en-US" sz="1500" i="1" dirty="0"/>
          </a:p>
          <a:p>
            <a:pPr>
              <a:lnSpc>
                <a:spcPts val="2100"/>
              </a:lnSpc>
            </a:pPr>
            <a:r>
              <a:rPr lang="en-US" sz="1800" dirty="0"/>
              <a:t>However, DALA has held that Opinion Letters issued to retirement boards are </a:t>
            </a:r>
            <a:r>
              <a:rPr lang="en-US" sz="1800" b="1" dirty="0"/>
              <a:t>not always</a:t>
            </a:r>
            <a:r>
              <a:rPr lang="en-US" sz="1800" dirty="0"/>
              <a:t> appealable because the “pecuniary effects are inchoate and uncertain.”</a:t>
            </a:r>
          </a:p>
          <a:p>
            <a:pPr lvl="1">
              <a:lnSpc>
                <a:spcPts val="1800"/>
              </a:lnSpc>
            </a:pPr>
            <a:r>
              <a:rPr lang="en-US" sz="1500" i="1" dirty="0"/>
              <a:t>Gloucester Ret. Bd. v. PERAC</a:t>
            </a:r>
            <a:r>
              <a:rPr lang="en-US" sz="1500" dirty="0"/>
              <a:t>, CR-21-0217 (June 10, 2022)</a:t>
            </a:r>
            <a:endParaRPr lang="en-US" sz="1500" i="1" dirty="0"/>
          </a:p>
          <a:p>
            <a:pPr lvl="2">
              <a:lnSpc>
                <a:spcPts val="1500"/>
              </a:lnSpc>
            </a:pPr>
            <a:r>
              <a:rPr lang="en-US" sz="1200" dirty="0"/>
              <a:t>This was jointly appealed to CRAB.</a:t>
            </a:r>
          </a:p>
        </p:txBody>
      </p:sp>
      <p:sp>
        <p:nvSpPr>
          <p:cNvPr id="4" name="Slide Number Placeholder 3">
            <a:extLst>
              <a:ext uri="{FF2B5EF4-FFF2-40B4-BE49-F238E27FC236}">
                <a16:creationId xmlns:a16="http://schemas.microsoft.com/office/drawing/2014/main" id="{A1BAA74C-A0F5-D7D2-B45A-9574FFDA063F}"/>
              </a:ext>
            </a:extLst>
          </p:cNvPr>
          <p:cNvSpPr>
            <a:spLocks noGrp="1"/>
          </p:cNvSpPr>
          <p:nvPr>
            <p:ph type="sldNum" sz="quarter" idx="4"/>
          </p:nvPr>
        </p:nvSpPr>
        <p:spPr/>
        <p:txBody>
          <a:bodyPr/>
          <a:lstStyle/>
          <a:p>
            <a:pPr defTabSz="685800"/>
            <a:fld id="{0485E38F-1980-42A4-BF89-D0E4917A390A}" type="slidenum">
              <a:rPr lang="en-US">
                <a:solidFill>
                  <a:prstClr val="white"/>
                </a:solidFill>
              </a:rPr>
              <a:pPr defTabSz="685800"/>
              <a:t>22</a:t>
            </a:fld>
            <a:endParaRPr lang="en-US">
              <a:solidFill>
                <a:prstClr val="white"/>
              </a:solidFill>
            </a:endParaRPr>
          </a:p>
        </p:txBody>
      </p:sp>
    </p:spTree>
    <p:extLst>
      <p:ext uri="{BB962C8B-B14F-4D97-AF65-F5344CB8AC3E}">
        <p14:creationId xmlns:p14="http://schemas.microsoft.com/office/powerpoint/2010/main" val="566290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24C2-8838-D0DD-4402-2F3420980800}"/>
              </a:ext>
            </a:extLst>
          </p:cNvPr>
          <p:cNvSpPr>
            <a:spLocks noGrp="1"/>
          </p:cNvSpPr>
          <p:nvPr>
            <p:ph type="title"/>
          </p:nvPr>
        </p:nvSpPr>
        <p:spPr>
          <a:xfrm>
            <a:off x="456010" y="1771650"/>
            <a:ext cx="8230790" cy="801291"/>
          </a:xfrm>
        </p:spPr>
        <p:txBody>
          <a:bodyPr/>
          <a:lstStyle/>
          <a:p>
            <a:r>
              <a:rPr lang="en-US" dirty="0"/>
              <a:t>Appealability of Opinion Letters </a:t>
            </a:r>
            <a:r>
              <a:rPr lang="en-US" sz="2100" i="1" dirty="0"/>
              <a:t>(Cont’d)</a:t>
            </a:r>
          </a:p>
        </p:txBody>
      </p:sp>
      <p:sp>
        <p:nvSpPr>
          <p:cNvPr id="3" name="Content Placeholder 2">
            <a:extLst>
              <a:ext uri="{FF2B5EF4-FFF2-40B4-BE49-F238E27FC236}">
                <a16:creationId xmlns:a16="http://schemas.microsoft.com/office/drawing/2014/main" id="{1D08388D-B1E9-AD40-E2D6-CF451491702D}"/>
              </a:ext>
            </a:extLst>
          </p:cNvPr>
          <p:cNvSpPr>
            <a:spLocks noGrp="1"/>
          </p:cNvSpPr>
          <p:nvPr>
            <p:ph idx="1"/>
          </p:nvPr>
        </p:nvSpPr>
        <p:spPr>
          <a:xfrm>
            <a:off x="456010" y="2756688"/>
            <a:ext cx="8230790" cy="2939799"/>
          </a:xfrm>
        </p:spPr>
        <p:txBody>
          <a:bodyPr/>
          <a:lstStyle/>
          <a:p>
            <a:r>
              <a:rPr lang="en-US" dirty="0"/>
              <a:t>As of now, Opinion Letters are appealable if they are specific to certain members, and it can be shown that those members are “aggrieved” by our determination.</a:t>
            </a:r>
          </a:p>
          <a:p>
            <a:r>
              <a:rPr lang="en-US" dirty="0"/>
              <a:t>If you receive a PERAC Opinion letter, we suggest that for now the retirement board take a specific action based on the letter and provide the member with appeal rights.</a:t>
            </a:r>
          </a:p>
          <a:p>
            <a:pPr lvl="1"/>
            <a:r>
              <a:rPr lang="en-US" dirty="0"/>
              <a:t>This will ensure that the member’s appeal will not be dismissed until a decision from CRAB has been rendered.</a:t>
            </a:r>
          </a:p>
        </p:txBody>
      </p:sp>
      <p:sp>
        <p:nvSpPr>
          <p:cNvPr id="4" name="Slide Number Placeholder 3">
            <a:extLst>
              <a:ext uri="{FF2B5EF4-FFF2-40B4-BE49-F238E27FC236}">
                <a16:creationId xmlns:a16="http://schemas.microsoft.com/office/drawing/2014/main" id="{05E13E6E-D9B5-582F-E717-79AA3986757D}"/>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23</a:t>
            </a:fld>
            <a:endParaRPr lang="en-US">
              <a:solidFill>
                <a:prstClr val="white"/>
              </a:solidFill>
            </a:endParaRPr>
          </a:p>
        </p:txBody>
      </p:sp>
    </p:spTree>
    <p:extLst>
      <p:ext uri="{BB962C8B-B14F-4D97-AF65-F5344CB8AC3E}">
        <p14:creationId xmlns:p14="http://schemas.microsoft.com/office/powerpoint/2010/main" val="2908000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D7EE-FD12-CE7C-87AD-4E63D440F965}"/>
              </a:ext>
            </a:extLst>
          </p:cNvPr>
          <p:cNvSpPr>
            <a:spLocks noGrp="1"/>
          </p:cNvSpPr>
          <p:nvPr>
            <p:ph type="title"/>
          </p:nvPr>
        </p:nvSpPr>
        <p:spPr>
          <a:xfrm>
            <a:off x="456010" y="1771650"/>
            <a:ext cx="8230790" cy="801291"/>
          </a:xfrm>
        </p:spPr>
        <p:txBody>
          <a:bodyPr/>
          <a:lstStyle/>
          <a:p>
            <a:r>
              <a:rPr lang="en-US" dirty="0"/>
              <a:t>Conclusion</a:t>
            </a:r>
          </a:p>
        </p:txBody>
      </p:sp>
      <p:sp>
        <p:nvSpPr>
          <p:cNvPr id="3" name="Content Placeholder 2">
            <a:extLst>
              <a:ext uri="{FF2B5EF4-FFF2-40B4-BE49-F238E27FC236}">
                <a16:creationId xmlns:a16="http://schemas.microsoft.com/office/drawing/2014/main" id="{34B63273-875A-F5EF-06CA-628F0746D5B7}"/>
              </a:ext>
            </a:extLst>
          </p:cNvPr>
          <p:cNvSpPr>
            <a:spLocks noGrp="1"/>
          </p:cNvSpPr>
          <p:nvPr>
            <p:ph idx="1"/>
          </p:nvPr>
        </p:nvSpPr>
        <p:spPr>
          <a:xfrm>
            <a:off x="456010" y="2756688"/>
            <a:ext cx="8230790" cy="2939799"/>
          </a:xfrm>
        </p:spPr>
        <p:txBody>
          <a:bodyPr/>
          <a:lstStyle/>
          <a:p>
            <a:pPr>
              <a:lnSpc>
                <a:spcPts val="2250"/>
              </a:lnSpc>
            </a:pPr>
            <a:r>
              <a:rPr lang="en-US" sz="1950" dirty="0"/>
              <a:t>The more information, details, and documentation that can be submitted with the opinion request will help us in drafting the Opinion Letter.</a:t>
            </a:r>
          </a:p>
          <a:p>
            <a:pPr>
              <a:lnSpc>
                <a:spcPts val="2250"/>
              </a:lnSpc>
            </a:pPr>
            <a:r>
              <a:rPr lang="en-US" sz="1950" dirty="0"/>
              <a:t>Requests should be as specific as possible regarding the questions/ issues that need to be addressed in the Opinion Letter.</a:t>
            </a:r>
          </a:p>
          <a:p>
            <a:pPr>
              <a:lnSpc>
                <a:spcPts val="2250"/>
              </a:lnSpc>
            </a:pPr>
            <a:r>
              <a:rPr lang="en-US" sz="1950" dirty="0"/>
              <a:t>The process for completing an Opinion Letter is extensive and involves significant amounts of reviews and revisions.</a:t>
            </a:r>
          </a:p>
          <a:p>
            <a:pPr>
              <a:lnSpc>
                <a:spcPts val="2250"/>
              </a:lnSpc>
            </a:pPr>
            <a:r>
              <a:rPr lang="en-US" sz="1950" dirty="0"/>
              <a:t>PERAC processes the opinion requests as expeditiously as practicable.</a:t>
            </a:r>
          </a:p>
          <a:p>
            <a:endParaRPr lang="en-US" dirty="0"/>
          </a:p>
        </p:txBody>
      </p:sp>
      <p:sp>
        <p:nvSpPr>
          <p:cNvPr id="4" name="Slide Number Placeholder 3">
            <a:extLst>
              <a:ext uri="{FF2B5EF4-FFF2-40B4-BE49-F238E27FC236}">
                <a16:creationId xmlns:a16="http://schemas.microsoft.com/office/drawing/2014/main" id="{A146CA2A-FFEA-7B70-41EA-74F68EE1754C}"/>
              </a:ext>
            </a:extLst>
          </p:cNvPr>
          <p:cNvSpPr>
            <a:spLocks noGrp="1"/>
          </p:cNvSpPr>
          <p:nvPr>
            <p:ph type="sldNum" sz="quarter" idx="4"/>
          </p:nvPr>
        </p:nvSpPr>
        <p:spPr>
          <a:xfrm>
            <a:off x="8745036" y="5772150"/>
            <a:ext cx="398964" cy="228600"/>
          </a:xfrm>
        </p:spPr>
        <p:txBody>
          <a:bodyPr/>
          <a:lstStyle/>
          <a:p>
            <a:pPr defTabSz="685800"/>
            <a:fld id="{0485E38F-1980-42A4-BF89-D0E4917A390A}" type="slidenum">
              <a:rPr lang="en-US">
                <a:solidFill>
                  <a:prstClr val="white"/>
                </a:solidFill>
              </a:rPr>
              <a:pPr defTabSz="685800"/>
              <a:t>24</a:t>
            </a:fld>
            <a:endParaRPr lang="en-US">
              <a:solidFill>
                <a:prstClr val="white"/>
              </a:solidFill>
            </a:endParaRPr>
          </a:p>
        </p:txBody>
      </p:sp>
    </p:spTree>
    <p:extLst>
      <p:ext uri="{BB962C8B-B14F-4D97-AF65-F5344CB8AC3E}">
        <p14:creationId xmlns:p14="http://schemas.microsoft.com/office/powerpoint/2010/main" val="2387710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4F82-86EF-8B07-7BD6-67169496BAB8}"/>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2B1E6D79-0E41-A18C-93B3-331252B9AE2E}"/>
              </a:ext>
            </a:extLst>
          </p:cNvPr>
          <p:cNvSpPr>
            <a:spLocks noGrp="1"/>
          </p:cNvSpPr>
          <p:nvPr>
            <p:ph idx="1"/>
          </p:nvPr>
        </p:nvSpPr>
        <p:spPr/>
        <p:txBody>
          <a:bodyPr/>
          <a:lstStyle/>
          <a:p>
            <a:r>
              <a:rPr lang="en-US" b="1" dirty="0"/>
              <a:t>Mail Requests To:</a:t>
            </a:r>
          </a:p>
          <a:p>
            <a:pPr lvl="1">
              <a:spcBef>
                <a:spcPts val="450"/>
              </a:spcBef>
            </a:pPr>
            <a:r>
              <a:rPr lang="en-US" dirty="0"/>
              <a:t>5 Middlesex Ave., Suite 304, Somerville, MA 02145</a:t>
            </a:r>
          </a:p>
          <a:p>
            <a:r>
              <a:rPr lang="en-US" b="1" dirty="0"/>
              <a:t>Email Requests To:</a:t>
            </a:r>
          </a:p>
          <a:p>
            <a:pPr lvl="1">
              <a:spcBef>
                <a:spcPts val="450"/>
              </a:spcBef>
            </a:pPr>
            <a:r>
              <a:rPr lang="en-US" dirty="0">
                <a:hlinkClick r:id="rId3"/>
              </a:rPr>
              <a:t>doreen.m.duane@mass.gov</a:t>
            </a:r>
            <a:endParaRPr lang="en-US" dirty="0"/>
          </a:p>
          <a:p>
            <a:r>
              <a:rPr lang="en-US" b="1" dirty="0"/>
              <a:t>My Contact Information:</a:t>
            </a:r>
          </a:p>
          <a:p>
            <a:pPr lvl="1">
              <a:spcBef>
                <a:spcPts val="450"/>
              </a:spcBef>
            </a:pPr>
            <a:r>
              <a:rPr lang="en-US" dirty="0"/>
              <a:t>(617) 591-8909</a:t>
            </a:r>
          </a:p>
          <a:p>
            <a:pPr lvl="1">
              <a:spcBef>
                <a:spcPts val="450"/>
              </a:spcBef>
            </a:pPr>
            <a:r>
              <a:rPr lang="en-US" dirty="0"/>
              <a:t>felicia.m.mcginniss@mass.gov</a:t>
            </a:r>
          </a:p>
        </p:txBody>
      </p:sp>
      <p:sp>
        <p:nvSpPr>
          <p:cNvPr id="4" name="Slide Number Placeholder 3">
            <a:extLst>
              <a:ext uri="{FF2B5EF4-FFF2-40B4-BE49-F238E27FC236}">
                <a16:creationId xmlns:a16="http://schemas.microsoft.com/office/drawing/2014/main" id="{326DA14C-7755-F747-A998-2CE7A1A04530}"/>
              </a:ext>
            </a:extLst>
          </p:cNvPr>
          <p:cNvSpPr>
            <a:spLocks noGrp="1"/>
          </p:cNvSpPr>
          <p:nvPr>
            <p:ph type="sldNum" sz="quarter" idx="4"/>
          </p:nvPr>
        </p:nvSpPr>
        <p:spPr/>
        <p:txBody>
          <a:bodyPr/>
          <a:lstStyle/>
          <a:p>
            <a:pPr defTabSz="685800"/>
            <a:fld id="{0485E38F-1980-42A4-BF89-D0E4917A390A}" type="slidenum">
              <a:rPr lang="en-US">
                <a:solidFill>
                  <a:prstClr val="white"/>
                </a:solidFill>
              </a:rPr>
              <a:pPr defTabSz="685800"/>
              <a:t>25</a:t>
            </a:fld>
            <a:endParaRPr lang="en-US">
              <a:solidFill>
                <a:prstClr val="white"/>
              </a:solidFill>
            </a:endParaRPr>
          </a:p>
        </p:txBody>
      </p:sp>
    </p:spTree>
    <p:extLst>
      <p:ext uri="{BB962C8B-B14F-4D97-AF65-F5344CB8AC3E}">
        <p14:creationId xmlns:p14="http://schemas.microsoft.com/office/powerpoint/2010/main" val="2490653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763-EBBD-874A-A545-BCE98FFDB51A}"/>
              </a:ext>
            </a:extLst>
          </p:cNvPr>
          <p:cNvSpPr>
            <a:spLocks noGrp="1"/>
          </p:cNvSpPr>
          <p:nvPr>
            <p:ph type="title"/>
          </p:nvPr>
        </p:nvSpPr>
        <p:spPr>
          <a:xfrm>
            <a:off x="456010" y="2239567"/>
            <a:ext cx="8231863" cy="2582465"/>
          </a:xfrm>
        </p:spPr>
        <p:txBody>
          <a:bodyPr/>
          <a:lstStyle/>
          <a:p>
            <a:r>
              <a:rPr lang="en-US" dirty="0"/>
              <a:t>QUESTIONS?</a:t>
            </a:r>
          </a:p>
        </p:txBody>
      </p:sp>
      <p:sp>
        <p:nvSpPr>
          <p:cNvPr id="3" name="Slide Number Placeholder 2">
            <a:extLst>
              <a:ext uri="{FF2B5EF4-FFF2-40B4-BE49-F238E27FC236}">
                <a16:creationId xmlns:a16="http://schemas.microsoft.com/office/drawing/2014/main" id="{6923F7D4-BBD9-20E2-7441-E50428278D45}"/>
              </a:ext>
            </a:extLst>
          </p:cNvPr>
          <p:cNvSpPr>
            <a:spLocks noGrp="1"/>
          </p:cNvSpPr>
          <p:nvPr>
            <p:ph type="sldNum" sz="quarter" idx="12"/>
          </p:nvPr>
        </p:nvSpPr>
        <p:spPr/>
        <p:txBody>
          <a:bodyPr/>
          <a:lstStyle/>
          <a:p>
            <a:pPr defTabSz="685800"/>
            <a:fld id="{0485E38F-1980-42A4-BF89-D0E4917A390A}" type="slidenum">
              <a:rPr lang="en-US">
                <a:solidFill>
                  <a:prstClr val="white"/>
                </a:solidFill>
              </a:rPr>
              <a:pPr defTabSz="685800"/>
              <a:t>26</a:t>
            </a:fld>
            <a:endParaRPr lang="en-US">
              <a:solidFill>
                <a:prstClr val="white"/>
              </a:solidFill>
            </a:endParaRPr>
          </a:p>
        </p:txBody>
      </p:sp>
    </p:spTree>
    <p:extLst>
      <p:ext uri="{BB962C8B-B14F-4D97-AF65-F5344CB8AC3E}">
        <p14:creationId xmlns:p14="http://schemas.microsoft.com/office/powerpoint/2010/main" val="864695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647A-C942-495D-5CD0-608F6C2DFEAF}"/>
              </a:ext>
            </a:extLst>
          </p:cNvPr>
          <p:cNvSpPr>
            <a:spLocks noGrp="1"/>
          </p:cNvSpPr>
          <p:nvPr>
            <p:ph type="ctrTitle"/>
          </p:nvPr>
        </p:nvSpPr>
        <p:spPr>
          <a:xfrm>
            <a:off x="866216" y="1081908"/>
            <a:ext cx="6619244" cy="3358377"/>
          </a:xfrm>
        </p:spPr>
        <p:txBody>
          <a:bodyPr>
            <a:normAutofit fontScale="90000"/>
          </a:bodyPr>
          <a:lstStyle/>
          <a:p>
            <a:pPr>
              <a:spcAft>
                <a:spcPts val="900"/>
              </a:spcAft>
            </a:pPr>
            <a:br>
              <a:rPr lang="en-US" b="0" i="0" dirty="0">
                <a:solidFill>
                  <a:schemeClr val="tx1"/>
                </a:solidFill>
                <a:effectLst/>
                <a:latin typeface="Times New Roman" panose="02020603050405020304" pitchFamily="18" charset="0"/>
              </a:rPr>
            </a:br>
            <a:br>
              <a:rPr lang="en-US" b="0" i="0" dirty="0">
                <a:solidFill>
                  <a:schemeClr val="tx1"/>
                </a:solidFill>
                <a:effectLst/>
                <a:latin typeface="Times New Roman" panose="02020603050405020304" pitchFamily="18" charset="0"/>
              </a:rPr>
            </a:br>
            <a:r>
              <a:rPr lang="en-US" b="0" i="0" dirty="0">
                <a:solidFill>
                  <a:schemeClr val="tx1"/>
                </a:solidFill>
                <a:effectLst/>
                <a:latin typeface="Times New Roman" panose="02020603050405020304" pitchFamily="18" charset="0"/>
              </a:rPr>
              <a:t>Causation –  Pre-existing Medical Conditions / Reasonable </a:t>
            </a:r>
            <a:r>
              <a:rPr lang="en-US" dirty="0">
                <a:solidFill>
                  <a:schemeClr val="tx1"/>
                </a:solidFill>
                <a:latin typeface="Times New Roman" panose="02020603050405020304" pitchFamily="18" charset="0"/>
              </a:rPr>
              <a:t>Accommodations</a:t>
            </a:r>
            <a:endParaRPr lang="en-US" dirty="0">
              <a:solidFill>
                <a:schemeClr val="tx1"/>
              </a:solidFill>
            </a:endParaRPr>
          </a:p>
        </p:txBody>
      </p:sp>
      <p:sp>
        <p:nvSpPr>
          <p:cNvPr id="3" name="Subtitle 2">
            <a:extLst>
              <a:ext uri="{FF2B5EF4-FFF2-40B4-BE49-F238E27FC236}">
                <a16:creationId xmlns:a16="http://schemas.microsoft.com/office/drawing/2014/main" id="{9CACFF65-002A-B14F-D396-880B8EE2539D}"/>
              </a:ext>
            </a:extLst>
          </p:cNvPr>
          <p:cNvSpPr>
            <a:spLocks noGrp="1"/>
          </p:cNvSpPr>
          <p:nvPr>
            <p:ph type="subTitle" idx="1"/>
          </p:nvPr>
        </p:nvSpPr>
        <p:spPr/>
        <p:txBody>
          <a:bodyPr/>
          <a:lstStyle/>
          <a:p>
            <a:pPr algn="r"/>
            <a:r>
              <a:rPr lang="en-US" dirty="0"/>
              <a:t>Christopher J. Collins, Esquire</a:t>
            </a:r>
          </a:p>
          <a:p>
            <a:pPr algn="r"/>
            <a:r>
              <a:rPr lang="en-US" i="1" dirty="0"/>
              <a:t>Sacco &amp; Collins, P.C.</a:t>
            </a:r>
          </a:p>
          <a:p>
            <a:endParaRPr lang="en-US" dirty="0"/>
          </a:p>
        </p:txBody>
      </p:sp>
    </p:spTree>
    <p:extLst>
      <p:ext uri="{BB962C8B-B14F-4D97-AF65-F5344CB8AC3E}">
        <p14:creationId xmlns:p14="http://schemas.microsoft.com/office/powerpoint/2010/main" val="1438231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3492-7B02-685A-DFAE-D08651A1F2DA}"/>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1B7EB249-37DD-2D3A-CA89-CC0278152A03}"/>
              </a:ext>
            </a:extLst>
          </p:cNvPr>
          <p:cNvSpPr>
            <a:spLocks noGrp="1"/>
          </p:cNvSpPr>
          <p:nvPr>
            <p:ph idx="1"/>
          </p:nvPr>
        </p:nvSpPr>
        <p:spPr>
          <a:xfrm>
            <a:off x="828220" y="1946463"/>
            <a:ext cx="6709906" cy="3146611"/>
          </a:xfrm>
        </p:spPr>
        <p:txBody>
          <a:bodyPr>
            <a:normAutofit fontScale="25000" lnSpcReduction="20000"/>
          </a:bodyPr>
          <a:lstStyle/>
          <a:p>
            <a:pPr>
              <a:lnSpc>
                <a:spcPct val="120000"/>
              </a:lnSpc>
            </a:pPr>
            <a:r>
              <a:rPr lang="en-US" sz="8100" dirty="0"/>
              <a:t>To prove causation, the member (the employer for involuntary claims) must show that the injury or hazard was the natural and proximate cause of his or her disability. </a:t>
            </a:r>
            <a:r>
              <a:rPr lang="en-US" sz="8100" i="1" dirty="0"/>
              <a:t>Campbell v. Contributory Retirement Appeal Board</a:t>
            </a:r>
            <a:r>
              <a:rPr lang="en-US" sz="8100" dirty="0"/>
              <a:t>, 17 Mass. App. Ct. 1018 (1984). </a:t>
            </a:r>
          </a:p>
          <a:p>
            <a:pPr>
              <a:lnSpc>
                <a:spcPct val="120000"/>
              </a:lnSpc>
            </a:pPr>
            <a:r>
              <a:rPr lang="en-US" sz="8100" dirty="0"/>
              <a:t>It has long been held that proximate cause is a cause “in a continuous sequence, unbroken by any new cause, produces an event and without which the event would not have occurred.” </a:t>
            </a:r>
            <a:r>
              <a:rPr lang="en-US" sz="8100" i="1" dirty="0"/>
              <a:t>Wallace v. Ludwig</a:t>
            </a:r>
            <a:r>
              <a:rPr lang="en-US" sz="8100" dirty="0"/>
              <a:t>, 292 Mass 251, 254 (1935). 	</a:t>
            </a:r>
          </a:p>
          <a:p>
            <a:endParaRPr lang="en-US" sz="6000" dirty="0"/>
          </a:p>
          <a:p>
            <a:pPr lvl="2"/>
            <a:endParaRPr lang="en-US" sz="1500" dirty="0"/>
          </a:p>
          <a:p>
            <a:pPr lvl="2"/>
            <a:endParaRPr lang="en-US" sz="1500" dirty="0"/>
          </a:p>
        </p:txBody>
      </p:sp>
    </p:spTree>
    <p:extLst>
      <p:ext uri="{BB962C8B-B14F-4D97-AF65-F5344CB8AC3E}">
        <p14:creationId xmlns:p14="http://schemas.microsoft.com/office/powerpoint/2010/main" val="173386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0237-C06B-F209-5E2A-4F59F4295CD8}"/>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5738855B-61D0-A255-4477-A9BA4AB0751A}"/>
              </a:ext>
            </a:extLst>
          </p:cNvPr>
          <p:cNvSpPr>
            <a:spLocks noGrp="1"/>
          </p:cNvSpPr>
          <p:nvPr>
            <p:ph idx="1"/>
          </p:nvPr>
        </p:nvSpPr>
        <p:spPr/>
        <p:txBody>
          <a:bodyPr>
            <a:normAutofit/>
          </a:bodyPr>
          <a:lstStyle/>
          <a:p>
            <a:r>
              <a:rPr lang="en-US" sz="2100" dirty="0"/>
              <a:t>In order to demonstrate proximate cause, the claimed injury must be “a substantial legal factor” in bringing about disability. </a:t>
            </a:r>
            <a:r>
              <a:rPr lang="en-US" sz="2100" i="1" dirty="0" err="1"/>
              <a:t>Tritsch</a:t>
            </a:r>
            <a:r>
              <a:rPr lang="en-US" sz="2100" i="1" dirty="0"/>
              <a:t> v. Boston Edison Co.</a:t>
            </a:r>
            <a:r>
              <a:rPr lang="en-US" sz="2100" dirty="0"/>
              <a:t>, 363 Mass. 179, 182 (1973); accord </a:t>
            </a:r>
            <a:r>
              <a:rPr lang="en-US" sz="2100" i="1" dirty="0"/>
              <a:t>Matsuyama v. Birnbaum</a:t>
            </a:r>
            <a:r>
              <a:rPr lang="en-US" sz="2100" dirty="0"/>
              <a:t>, 452 Mass. 1, 32 (2008) (affirming use of “substantial contributing factor” test where more than one factor is present). </a:t>
            </a:r>
          </a:p>
          <a:p>
            <a:pPr algn="just"/>
            <a:endParaRPr lang="en-US" dirty="0"/>
          </a:p>
        </p:txBody>
      </p:sp>
    </p:spTree>
    <p:extLst>
      <p:ext uri="{BB962C8B-B14F-4D97-AF65-F5344CB8AC3E}">
        <p14:creationId xmlns:p14="http://schemas.microsoft.com/office/powerpoint/2010/main" val="987115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483C3-2D74-FA41-578C-7D64B26A64A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A1F3624-8B55-AFC9-E423-9A05BE174549}"/>
              </a:ext>
            </a:extLst>
          </p:cNvPr>
          <p:cNvSpPr>
            <a:spLocks noGrp="1"/>
          </p:cNvSpPr>
          <p:nvPr>
            <p:ph type="body" sz="quarter" idx="10"/>
          </p:nvPr>
        </p:nvSpPr>
        <p:spPr>
          <a:xfrm>
            <a:off x="266700" y="152400"/>
            <a:ext cx="8610600" cy="5590248"/>
          </a:xfrm>
          <a:ln>
            <a:noFill/>
          </a:ln>
        </p:spPr>
        <p:txBody>
          <a:bodyPr/>
          <a:lstStyle/>
          <a:p>
            <a:pPr>
              <a:spcBef>
                <a:spcPct val="0"/>
              </a:spcBef>
              <a:buNone/>
            </a:pPr>
            <a:r>
              <a:rPr lang="en-US" sz="40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Topics</a:t>
            </a:r>
          </a:p>
          <a:p>
            <a:pPr>
              <a:spcAft>
                <a:spcPts val="1000"/>
              </a:spcAft>
              <a:buNone/>
            </a:pPr>
            <a:r>
              <a:rPr lang="en-US" sz="2800" b="1" i="1" dirty="0"/>
              <a:t>CRAB Update – </a:t>
            </a:r>
            <a:r>
              <a:rPr lang="en-US" sz="2800" b="1" dirty="0"/>
              <a:t>Uyen M. Tran, Esq. </a:t>
            </a:r>
          </a:p>
          <a:p>
            <a:pPr>
              <a:spcAft>
                <a:spcPts val="1000"/>
              </a:spcAft>
              <a:buNone/>
            </a:pPr>
            <a:r>
              <a:rPr lang="en-US" sz="2800" b="1" i="1" dirty="0"/>
              <a:t>Barranco v. CRAB -  Post-Retirement Employment and More– </a:t>
            </a:r>
            <a:r>
              <a:rPr lang="en-US" sz="2800" b="1" dirty="0"/>
              <a:t>Ashley Freeman, Esq.</a:t>
            </a:r>
          </a:p>
          <a:p>
            <a:pPr>
              <a:spcAft>
                <a:spcPts val="1000"/>
              </a:spcAft>
              <a:buNone/>
            </a:pPr>
            <a:r>
              <a:rPr lang="en-US" sz="2800" b="1" i="1" dirty="0"/>
              <a:t>The PERAC Opinion Request Process– </a:t>
            </a:r>
            <a:r>
              <a:rPr lang="en-US" sz="2800" b="1" dirty="0"/>
              <a:t>Felicia McGinniss, Esq.</a:t>
            </a:r>
          </a:p>
          <a:p>
            <a:pPr>
              <a:spcAft>
                <a:spcPts val="1000"/>
              </a:spcAft>
              <a:buNone/>
            </a:pPr>
            <a:r>
              <a:rPr lang="en-US" sz="2800" b="1" i="1" dirty="0"/>
              <a:t>ADR Causation and Pre-Existing Medical Conditions/ Reasonable Accommodations– </a:t>
            </a:r>
            <a:r>
              <a:rPr lang="en-US" sz="2800" b="1" dirty="0"/>
              <a:t>Christopher Collins, Esq.</a:t>
            </a:r>
            <a:r>
              <a:rPr lang="en-US" sz="2800" b="1" i="1" dirty="0"/>
              <a:t> </a:t>
            </a:r>
          </a:p>
          <a:p>
            <a:pPr>
              <a:spcAft>
                <a:spcPts val="1000"/>
              </a:spcAft>
              <a:buNone/>
            </a:pPr>
            <a:r>
              <a:rPr lang="en-US" sz="2800" b="1" i="1" dirty="0"/>
              <a:t>Interest on Service Purchases and Redeposits– </a:t>
            </a:r>
            <a:r>
              <a:rPr lang="en-US" sz="2800" b="1" dirty="0"/>
              <a:t>Jennifer Hunt, Esq.</a:t>
            </a:r>
            <a:endParaRPr lang="en-US" sz="2800" b="1" i="1" dirty="0"/>
          </a:p>
          <a:p>
            <a:pPr>
              <a:spcAft>
                <a:spcPts val="1000"/>
              </a:spcAft>
              <a:buNone/>
            </a:pPr>
            <a:r>
              <a:rPr lang="en-US" sz="2800" b="1" i="1" dirty="0"/>
              <a:t>Recent Cases of Note – </a:t>
            </a:r>
            <a:r>
              <a:rPr lang="en-US" sz="2800" b="1" dirty="0"/>
              <a:t>Thomas F. Gibson, Esq. </a:t>
            </a:r>
            <a:endParaRPr lang="en-US" sz="2800" b="1" i="1" dirty="0"/>
          </a:p>
        </p:txBody>
      </p:sp>
    </p:spTree>
    <p:extLst>
      <p:ext uri="{BB962C8B-B14F-4D97-AF65-F5344CB8AC3E}">
        <p14:creationId xmlns:p14="http://schemas.microsoft.com/office/powerpoint/2010/main" val="1513763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626D-9F02-9599-FF46-657EA3C89DBF}"/>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0D59A083-C107-0B20-E286-E49E6877DAC2}"/>
              </a:ext>
            </a:extLst>
          </p:cNvPr>
          <p:cNvSpPr>
            <a:spLocks noGrp="1"/>
          </p:cNvSpPr>
          <p:nvPr>
            <p:ph idx="1"/>
          </p:nvPr>
        </p:nvSpPr>
        <p:spPr>
          <a:xfrm>
            <a:off x="828220" y="1994919"/>
            <a:ext cx="6709906" cy="3146611"/>
          </a:xfrm>
        </p:spPr>
        <p:txBody>
          <a:bodyPr>
            <a:noAutofit/>
          </a:bodyPr>
          <a:lstStyle/>
          <a:p>
            <a:pPr marL="0" indent="0">
              <a:buNone/>
            </a:pPr>
            <a:endParaRPr lang="en-US" sz="1800" dirty="0"/>
          </a:p>
          <a:p>
            <a:r>
              <a:rPr lang="en-US" sz="1950" dirty="0"/>
              <a:t>Natural and proximate causation is more than a contributing cause among a number of causes. It must be the most significant of what may be a number of conditions contributing to death. See </a:t>
            </a:r>
            <a:r>
              <a:rPr lang="en-US" sz="1950" i="1" dirty="0"/>
              <a:t>Campbell v. Contributory Retirement Appeal Board</a:t>
            </a:r>
            <a:r>
              <a:rPr lang="en-US" sz="1950" dirty="0"/>
              <a:t>, 17 Mass. App. Ct. 1018, 1019 (1984); </a:t>
            </a:r>
          </a:p>
          <a:p>
            <a:endParaRPr lang="en-US" sz="1800" dirty="0"/>
          </a:p>
          <a:p>
            <a:r>
              <a:rPr lang="en-US" sz="1950" dirty="0"/>
              <a:t>Must be proven by the evidence’s preponderance (51% chance)</a:t>
            </a:r>
          </a:p>
        </p:txBody>
      </p:sp>
    </p:spTree>
    <p:extLst>
      <p:ext uri="{BB962C8B-B14F-4D97-AF65-F5344CB8AC3E}">
        <p14:creationId xmlns:p14="http://schemas.microsoft.com/office/powerpoint/2010/main" val="973479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3EF6-688B-EA74-8649-92EF400866CE}"/>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0B6429FE-4BA3-6D9E-EE1E-9EE27043C93E}"/>
              </a:ext>
            </a:extLst>
          </p:cNvPr>
          <p:cNvSpPr>
            <a:spLocks noGrp="1"/>
          </p:cNvSpPr>
          <p:nvPr>
            <p:ph idx="1"/>
          </p:nvPr>
        </p:nvSpPr>
        <p:spPr/>
        <p:txBody>
          <a:bodyPr>
            <a:normAutofit/>
          </a:bodyPr>
          <a:lstStyle/>
          <a:p>
            <a:r>
              <a:rPr lang="en-US" sz="2400" dirty="0"/>
              <a:t>An aggravation of a pre-existing condition may be considered a personal injury for purposes of accidental disability retirement. See </a:t>
            </a:r>
            <a:r>
              <a:rPr lang="en-US" sz="2400" i="1" dirty="0" err="1"/>
              <a:t>Baruffaldi</a:t>
            </a:r>
            <a:r>
              <a:rPr lang="en-US" sz="2400" i="1" dirty="0"/>
              <a:t> v. Contributory Retirement Appeal Board</a:t>
            </a:r>
            <a:r>
              <a:rPr lang="en-US" sz="2400" dirty="0"/>
              <a:t>, 337 Mass. 495, 501 (1958). </a:t>
            </a:r>
          </a:p>
        </p:txBody>
      </p:sp>
    </p:spTree>
    <p:extLst>
      <p:ext uri="{BB962C8B-B14F-4D97-AF65-F5344CB8AC3E}">
        <p14:creationId xmlns:p14="http://schemas.microsoft.com/office/powerpoint/2010/main" val="1672953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BA517-3CBD-97CE-7E13-7A6C7198839D}"/>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EC8E215C-DC6B-8ECB-8551-C397E808F29D}"/>
              </a:ext>
            </a:extLst>
          </p:cNvPr>
          <p:cNvSpPr>
            <a:spLocks noGrp="1"/>
          </p:cNvSpPr>
          <p:nvPr>
            <p:ph idx="1"/>
          </p:nvPr>
        </p:nvSpPr>
        <p:spPr>
          <a:xfrm>
            <a:off x="828220" y="2077687"/>
            <a:ext cx="6709906" cy="3146611"/>
          </a:xfrm>
        </p:spPr>
        <p:txBody>
          <a:bodyPr>
            <a:noAutofit/>
          </a:bodyPr>
          <a:lstStyle/>
          <a:p>
            <a:r>
              <a:rPr lang="en-US" sz="1725" dirty="0"/>
              <a:t>With an underlying condition – simply utilizing a rudimentary “cause and effect” rationale is not always sufficient  - </a:t>
            </a:r>
            <a:r>
              <a:rPr lang="en-US" sz="1725" i="1" dirty="0"/>
              <a:t>Fairbairn v. Contributory Retirement Appeal Board</a:t>
            </a:r>
            <a:r>
              <a:rPr lang="en-US" sz="1725" dirty="0"/>
              <a:t>, 54 Mass. App. Ct. 353 (2002).</a:t>
            </a:r>
          </a:p>
          <a:p>
            <a:r>
              <a:rPr lang="en-US" sz="1725" dirty="0"/>
              <a:t>The Medical Panel – any assertion that an affirmative medical panel certificate automatically entitles the applicant to an award of accidental disability retirement benefits is incorrect as a matter of law. </a:t>
            </a:r>
            <a:r>
              <a:rPr lang="en-US" sz="1725" i="1" dirty="0"/>
              <a:t>Stephen Bova v. Everett Retirement Board</a:t>
            </a:r>
            <a:r>
              <a:rPr lang="en-US" sz="1725" dirty="0"/>
              <a:t>, CR-00-302 (DALA Dec. 19, 2000). The medical panel certification is merely “in the nature of evidence before the local board.” See </a:t>
            </a:r>
            <a:r>
              <a:rPr lang="en-US" sz="1725" i="1" dirty="0"/>
              <a:t>Blanchette v. Contributory Retirement Appeal Board</a:t>
            </a:r>
            <a:r>
              <a:rPr lang="en-US" sz="1725" dirty="0"/>
              <a:t>, 20 Mass. App. Ct. 479, 483 (1985).</a:t>
            </a:r>
          </a:p>
        </p:txBody>
      </p:sp>
    </p:spTree>
    <p:extLst>
      <p:ext uri="{BB962C8B-B14F-4D97-AF65-F5344CB8AC3E}">
        <p14:creationId xmlns:p14="http://schemas.microsoft.com/office/powerpoint/2010/main" val="1821441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47C82-7613-D692-C60D-7591C4ADB8AD}"/>
              </a:ext>
            </a:extLst>
          </p:cNvPr>
          <p:cNvSpPr>
            <a:spLocks noGrp="1"/>
          </p:cNvSpPr>
          <p:nvPr>
            <p:ph type="title"/>
          </p:nvPr>
        </p:nvSpPr>
        <p:spPr/>
        <p:txBody>
          <a:bodyPr/>
          <a:lstStyle/>
          <a:p>
            <a:pPr algn="ctr"/>
            <a:r>
              <a:rPr lang="en-US" dirty="0"/>
              <a:t>Causation ADR</a:t>
            </a:r>
          </a:p>
        </p:txBody>
      </p:sp>
      <p:sp>
        <p:nvSpPr>
          <p:cNvPr id="3" name="Content Placeholder 2">
            <a:extLst>
              <a:ext uri="{FF2B5EF4-FFF2-40B4-BE49-F238E27FC236}">
                <a16:creationId xmlns:a16="http://schemas.microsoft.com/office/drawing/2014/main" id="{9E17FA7D-FD29-BDA4-9884-9EDB69942C8B}"/>
              </a:ext>
            </a:extLst>
          </p:cNvPr>
          <p:cNvSpPr>
            <a:spLocks noGrp="1"/>
          </p:cNvSpPr>
          <p:nvPr>
            <p:ph idx="1"/>
          </p:nvPr>
        </p:nvSpPr>
        <p:spPr>
          <a:xfrm>
            <a:off x="827484" y="2396939"/>
            <a:ext cx="6709906" cy="3393873"/>
          </a:xfrm>
        </p:spPr>
        <p:txBody>
          <a:bodyPr>
            <a:noAutofit/>
          </a:bodyPr>
          <a:lstStyle/>
          <a:p>
            <a:r>
              <a:rPr lang="en-US" sz="2100" dirty="0"/>
              <a:t>The Medical Panel is only required to address causation in the “medical possibility” context – literally whether there is a 1% chance that the claimed injury caused the resultant incapacity – whereas the Board, and on appeal DALA and CRAB, must find causation by a probability – 51% - to award an accidental disability retirement. </a:t>
            </a:r>
            <a:r>
              <a:rPr lang="en-US" sz="2100" i="1" dirty="0"/>
              <a:t>Lisbon v. Contributory Retirement Appeal Board</a:t>
            </a:r>
            <a:r>
              <a:rPr lang="en-US" sz="2100" dirty="0"/>
              <a:t>, 41 Mass. App. Ct. 246, 255 (1996). </a:t>
            </a:r>
          </a:p>
        </p:txBody>
      </p:sp>
    </p:spTree>
    <p:extLst>
      <p:ext uri="{BB962C8B-B14F-4D97-AF65-F5344CB8AC3E}">
        <p14:creationId xmlns:p14="http://schemas.microsoft.com/office/powerpoint/2010/main" val="3154752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4D16-64D5-0FA3-D13C-6259149CBD4E}"/>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1831FB96-8DCA-CA4F-2952-B256A77CA810}"/>
              </a:ext>
            </a:extLst>
          </p:cNvPr>
          <p:cNvSpPr>
            <a:spLocks noGrp="1"/>
          </p:cNvSpPr>
          <p:nvPr>
            <p:ph idx="1"/>
          </p:nvPr>
        </p:nvSpPr>
        <p:spPr/>
        <p:txBody>
          <a:bodyPr>
            <a:noAutofit/>
          </a:bodyPr>
          <a:lstStyle/>
          <a:p>
            <a:r>
              <a:rPr lang="en-US" sz="2175" dirty="0"/>
              <a:t>Due to the 1% vs. 51% issue, the Medical Panel should address the issue and offer an opinion.</a:t>
            </a:r>
          </a:p>
          <a:p>
            <a:endParaRPr lang="en-US" sz="2175" dirty="0"/>
          </a:p>
          <a:p>
            <a:r>
              <a:rPr lang="en-US" sz="2175" dirty="0"/>
              <a:t>Ask them to identify the objective evidence, if any, establishing a 51% causation threshold.</a:t>
            </a:r>
          </a:p>
          <a:p>
            <a:endParaRPr lang="en-US" sz="2175" dirty="0"/>
          </a:p>
          <a:p>
            <a:r>
              <a:rPr lang="en-US" sz="2175" dirty="0"/>
              <a:t>Analysis is essential.</a:t>
            </a:r>
          </a:p>
        </p:txBody>
      </p:sp>
    </p:spTree>
    <p:extLst>
      <p:ext uri="{BB962C8B-B14F-4D97-AF65-F5344CB8AC3E}">
        <p14:creationId xmlns:p14="http://schemas.microsoft.com/office/powerpoint/2010/main" val="408778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CEDE4-DB78-354C-8F6F-3057093E8DB7}"/>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5F85580E-C6C6-7F9F-55C2-C68222505961}"/>
              </a:ext>
            </a:extLst>
          </p:cNvPr>
          <p:cNvSpPr>
            <a:spLocks noGrp="1"/>
          </p:cNvSpPr>
          <p:nvPr>
            <p:ph idx="1"/>
          </p:nvPr>
        </p:nvSpPr>
        <p:spPr/>
        <p:txBody>
          <a:bodyPr>
            <a:noAutofit/>
          </a:bodyPr>
          <a:lstStyle/>
          <a:p>
            <a:r>
              <a:rPr lang="en-US" sz="2100" dirty="0"/>
              <a:t>If the work injury was only a “major cause” and not a predominant cause, the natural and proximate cause standard is not satisfied. See </a:t>
            </a:r>
            <a:r>
              <a:rPr lang="en-US" sz="2100" i="1" dirty="0"/>
              <a:t>Merilee DeSantis v. Massachusetts Teachers’ Retirement System</a:t>
            </a:r>
            <a:r>
              <a:rPr lang="en-US" sz="2100" dirty="0"/>
              <a:t>, CR-21-332 (DALA Nov. 18, 2022) (“the retirement law’s demand for ‘direct and proximate’ causation is meaningfully stricter than the workers’ compensation law’s ‘major but not necessarily predominant’ rule.”). </a:t>
            </a:r>
          </a:p>
        </p:txBody>
      </p:sp>
    </p:spTree>
    <p:extLst>
      <p:ext uri="{BB962C8B-B14F-4D97-AF65-F5344CB8AC3E}">
        <p14:creationId xmlns:p14="http://schemas.microsoft.com/office/powerpoint/2010/main" val="1390841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DD20-DEB6-1704-FE2C-C088B8F730F6}"/>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57C2FBE9-AB58-0AA3-DA4F-1FB744019F92}"/>
              </a:ext>
            </a:extLst>
          </p:cNvPr>
          <p:cNvSpPr>
            <a:spLocks noGrp="1"/>
          </p:cNvSpPr>
          <p:nvPr>
            <p:ph idx="1"/>
          </p:nvPr>
        </p:nvSpPr>
        <p:spPr>
          <a:xfrm>
            <a:off x="828220" y="2042215"/>
            <a:ext cx="6709906" cy="3146611"/>
          </a:xfrm>
        </p:spPr>
        <p:txBody>
          <a:bodyPr>
            <a:normAutofit/>
          </a:bodyPr>
          <a:lstStyle/>
          <a:p>
            <a:r>
              <a:rPr lang="en-US" sz="1950" i="1" dirty="0"/>
              <a:t>Shawn Henry v. Boston Retirement System</a:t>
            </a:r>
            <a:r>
              <a:rPr lang="en-US" sz="1950" dirty="0"/>
              <a:t>, CR-16-202 (DALA Jul. 30, 2021) (Due to the fact that the medical panel solely addresses the possibility of a causal connection, if the only evidence brought to bear on the question of causation is based primarily on the medical panel reports, the member has succeeded only in showing that it is possible that his disability was caused by the claimed work-related incident. In that scenario, the member's case must fail), “If the board, upon receipt of proper proof…”</a:t>
            </a:r>
          </a:p>
          <a:p>
            <a:endParaRPr lang="en-US" dirty="0"/>
          </a:p>
        </p:txBody>
      </p:sp>
    </p:spTree>
    <p:extLst>
      <p:ext uri="{BB962C8B-B14F-4D97-AF65-F5344CB8AC3E}">
        <p14:creationId xmlns:p14="http://schemas.microsoft.com/office/powerpoint/2010/main" val="446904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A6C4-AD5B-3DD5-A0C5-1FBF16E897A2}"/>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3EAA882E-C97C-BD07-2C0A-9007611EC772}"/>
              </a:ext>
            </a:extLst>
          </p:cNvPr>
          <p:cNvSpPr>
            <a:spLocks noGrp="1"/>
          </p:cNvSpPr>
          <p:nvPr>
            <p:ph idx="1"/>
          </p:nvPr>
        </p:nvSpPr>
        <p:spPr>
          <a:xfrm>
            <a:off x="828220" y="1994918"/>
            <a:ext cx="6709906" cy="3146611"/>
          </a:xfrm>
        </p:spPr>
        <p:txBody>
          <a:bodyPr>
            <a:noAutofit/>
          </a:bodyPr>
          <a:lstStyle/>
          <a:p>
            <a:pPr lvl="1"/>
            <a:r>
              <a:rPr lang="en-US" sz="1950" i="1" dirty="0"/>
              <a:t>Robin Rogers v. Worcester Retirement Board</a:t>
            </a:r>
            <a:r>
              <a:rPr lang="en-US" sz="1950" dirty="0"/>
              <a:t>, CR-22-164 at * 9 (DALA, Jan. 26, 2024) (by the time of the petitioner’s work-related accident, “she had suffered from back problems for nearly twenty years. She had undergone two surgeries unconnected to her employment… This is not the type of case in which a workplace accident was the clear line of demarcation between an earlier period of sustained health and a subsequent period of sustained </a:t>
            </a:r>
            <a:r>
              <a:rPr lang="en-US" sz="1950"/>
              <a:t>symptoms.”)</a:t>
            </a:r>
            <a:endParaRPr lang="en-US" sz="1950" dirty="0"/>
          </a:p>
        </p:txBody>
      </p:sp>
    </p:spTree>
    <p:extLst>
      <p:ext uri="{BB962C8B-B14F-4D97-AF65-F5344CB8AC3E}">
        <p14:creationId xmlns:p14="http://schemas.microsoft.com/office/powerpoint/2010/main" val="1994627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E346-BA36-3C5C-F403-9EADECAEC8FF}"/>
              </a:ext>
            </a:extLst>
          </p:cNvPr>
          <p:cNvSpPr>
            <a:spLocks noGrp="1"/>
          </p:cNvSpPr>
          <p:nvPr>
            <p:ph type="title"/>
          </p:nvPr>
        </p:nvSpPr>
        <p:spPr/>
        <p:txBody>
          <a:bodyPr/>
          <a:lstStyle/>
          <a:p>
            <a:pPr algn="ctr"/>
            <a:r>
              <a:rPr lang="en-US" dirty="0"/>
              <a:t>Causation - ADR</a:t>
            </a:r>
            <a:br>
              <a:rPr lang="en-US" dirty="0"/>
            </a:br>
            <a:endParaRPr lang="en-US" dirty="0"/>
          </a:p>
        </p:txBody>
      </p:sp>
      <p:sp>
        <p:nvSpPr>
          <p:cNvPr id="5" name="Content Placeholder 4">
            <a:extLst>
              <a:ext uri="{FF2B5EF4-FFF2-40B4-BE49-F238E27FC236}">
                <a16:creationId xmlns:a16="http://schemas.microsoft.com/office/drawing/2014/main" id="{C5E1361A-E88F-17FE-AAC4-5FAA1AF57C65}"/>
              </a:ext>
            </a:extLst>
          </p:cNvPr>
          <p:cNvSpPr>
            <a:spLocks noGrp="1"/>
          </p:cNvSpPr>
          <p:nvPr>
            <p:ph idx="1"/>
          </p:nvPr>
        </p:nvSpPr>
        <p:spPr>
          <a:xfrm>
            <a:off x="828220" y="2065863"/>
            <a:ext cx="6709906" cy="3146611"/>
          </a:xfrm>
        </p:spPr>
        <p:txBody>
          <a:bodyPr>
            <a:noAutofit/>
          </a:bodyPr>
          <a:lstStyle/>
          <a:p>
            <a:r>
              <a:rPr lang="en-US" sz="2100" i="1" dirty="0"/>
              <a:t>Craig Mulvey v. Chicopee Retirement Board</a:t>
            </a:r>
            <a:r>
              <a:rPr lang="en-US" sz="2100" dirty="0"/>
              <a:t>, CR-16-55 at * 5 (CRAB, May 15, 2024) (“if the work injury does not substantially change the progression of the underlying condition to the point of disability – that is, if the applicant would have become disabled anyway within the same general timeframe due to the natural progression of the pre-existing condition – then the work injury is not the proximate cause and accidental disability retirement is not available.”). </a:t>
            </a:r>
          </a:p>
        </p:txBody>
      </p:sp>
    </p:spTree>
    <p:extLst>
      <p:ext uri="{BB962C8B-B14F-4D97-AF65-F5344CB8AC3E}">
        <p14:creationId xmlns:p14="http://schemas.microsoft.com/office/powerpoint/2010/main" val="334662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6522A-6033-D1F3-D7F5-EBF4E9CF7E87}"/>
              </a:ext>
            </a:extLst>
          </p:cNvPr>
          <p:cNvSpPr>
            <a:spLocks noGrp="1"/>
          </p:cNvSpPr>
          <p:nvPr>
            <p:ph type="title"/>
          </p:nvPr>
        </p:nvSpPr>
        <p:spPr/>
        <p:txBody>
          <a:bodyPr/>
          <a:lstStyle/>
          <a:p>
            <a:pPr algn="ctr"/>
            <a:r>
              <a:rPr lang="en-US" dirty="0"/>
              <a:t>Causation - ADR</a:t>
            </a:r>
          </a:p>
        </p:txBody>
      </p:sp>
      <p:sp>
        <p:nvSpPr>
          <p:cNvPr id="3" name="Content Placeholder 2">
            <a:extLst>
              <a:ext uri="{FF2B5EF4-FFF2-40B4-BE49-F238E27FC236}">
                <a16:creationId xmlns:a16="http://schemas.microsoft.com/office/drawing/2014/main" id="{F1C0B3E9-7A98-B2FF-75C1-DD88A00C7573}"/>
              </a:ext>
            </a:extLst>
          </p:cNvPr>
          <p:cNvSpPr>
            <a:spLocks noGrp="1"/>
          </p:cNvSpPr>
          <p:nvPr>
            <p:ph idx="1"/>
          </p:nvPr>
        </p:nvSpPr>
        <p:spPr>
          <a:xfrm>
            <a:off x="828220" y="2018566"/>
            <a:ext cx="6709906" cy="3146611"/>
          </a:xfrm>
        </p:spPr>
        <p:txBody>
          <a:bodyPr>
            <a:noAutofit/>
          </a:bodyPr>
          <a:lstStyle/>
          <a:p>
            <a:r>
              <a:rPr lang="en-US" sz="2100" dirty="0"/>
              <a:t>Conclusory opinions are insufficient.</a:t>
            </a:r>
          </a:p>
          <a:p>
            <a:pPr marL="0" indent="0">
              <a:buNone/>
            </a:pPr>
            <a:r>
              <a:rPr lang="en-US" sz="2100" dirty="0"/>
              <a:t> </a:t>
            </a:r>
          </a:p>
          <a:p>
            <a:r>
              <a:rPr lang="en-US" sz="2100" dirty="0"/>
              <a:t>Always keep asking yourself, why did the rope break?</a:t>
            </a:r>
          </a:p>
          <a:p>
            <a:endParaRPr lang="en-US" sz="2100" dirty="0"/>
          </a:p>
          <a:p>
            <a:r>
              <a:rPr lang="en-US" sz="2100" dirty="0"/>
              <a:t>The straw that broke the camel’s back – however mere contributory causes do not satisfy Section 7’s “natural and proximate” preponderance causation standard. </a:t>
            </a:r>
          </a:p>
        </p:txBody>
      </p:sp>
    </p:spTree>
    <p:extLst>
      <p:ext uri="{BB962C8B-B14F-4D97-AF65-F5344CB8AC3E}">
        <p14:creationId xmlns:p14="http://schemas.microsoft.com/office/powerpoint/2010/main" val="2796458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arble with brown and aqua colors">
            <a:extLst>
              <a:ext uri="{FF2B5EF4-FFF2-40B4-BE49-F238E27FC236}">
                <a16:creationId xmlns:a16="http://schemas.microsoft.com/office/drawing/2014/main" id="{EB3D524A-A710-0A61-91AF-1F03D7C44B3D}"/>
              </a:ext>
            </a:extLst>
          </p:cNvPr>
          <p:cNvPicPr>
            <a:picLocks noChangeAspect="1"/>
          </p:cNvPicPr>
          <p:nvPr/>
        </p:nvPicPr>
        <p:blipFill>
          <a:blip r:embed="rId3"/>
          <a:srcRect t="4492" b="16283"/>
          <a:stretch/>
        </p:blipFill>
        <p:spPr>
          <a:xfrm>
            <a:off x="15" y="856621"/>
            <a:ext cx="9143985" cy="5143500"/>
          </a:xfrm>
          <a:prstGeom prst="rect">
            <a:avLst/>
          </a:prstGeom>
        </p:spPr>
      </p:pic>
      <p:sp useBgFill="1">
        <p:nvSpPr>
          <p:cNvPr id="14" name="Rectangle 13">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808047"/>
            <a:ext cx="7182197" cy="3230963"/>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defTabSz="685800"/>
            <a:endParaRPr lang="en-US" sz="1350">
              <a:solidFill>
                <a:prstClr val="black"/>
              </a:solidFill>
              <a:latin typeface="Avenir Next LT Pro" panose="02020404030301010803"/>
            </a:endParaRPr>
          </a:p>
        </p:txBody>
      </p:sp>
      <p:sp>
        <p:nvSpPr>
          <p:cNvPr id="16" name="Rectangle 15">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915961"/>
            <a:ext cx="6972300" cy="3026078"/>
          </a:xfrm>
          <a:prstGeom prst="rect">
            <a:avLst/>
          </a:prstGeom>
          <a:noFill/>
          <a:ln w="6350" cap="sq" cmpd="sng" algn="ctr">
            <a:solidFill>
              <a:schemeClr val="tx1">
                <a:lumMod val="75000"/>
                <a:lumOff val="25000"/>
              </a:schemeClr>
            </a:solidFill>
            <a:prstDash val="solid"/>
            <a:miter lim="800000"/>
          </a:ln>
          <a:effectLst/>
        </p:spPr>
        <p:txBody>
          <a:bodyPr/>
          <a:lstStyle/>
          <a:p>
            <a:pPr defTabSz="685800"/>
            <a:endParaRPr lang="en-US" sz="1350">
              <a:solidFill>
                <a:prstClr val="black"/>
              </a:solidFill>
              <a:latin typeface="Avenir Next LT Pro" panose="02020404030301010803"/>
            </a:endParaRPr>
          </a:p>
        </p:txBody>
      </p:sp>
      <p:sp>
        <p:nvSpPr>
          <p:cNvPr id="2" name="Title 1">
            <a:extLst>
              <a:ext uri="{FF2B5EF4-FFF2-40B4-BE49-F238E27FC236}">
                <a16:creationId xmlns:a16="http://schemas.microsoft.com/office/drawing/2014/main" id="{42D2A056-9160-4A0D-C2AD-DA7496B9B810}"/>
              </a:ext>
            </a:extLst>
          </p:cNvPr>
          <p:cNvSpPr>
            <a:spLocks noGrp="1"/>
          </p:cNvSpPr>
          <p:nvPr>
            <p:ph type="ctrTitle"/>
          </p:nvPr>
        </p:nvSpPr>
        <p:spPr>
          <a:xfrm>
            <a:off x="1328349" y="2425697"/>
            <a:ext cx="6487304" cy="1943100"/>
          </a:xfrm>
        </p:spPr>
        <p:txBody>
          <a:bodyPr>
            <a:normAutofit/>
          </a:bodyPr>
          <a:lstStyle/>
          <a:p>
            <a:r>
              <a:rPr lang="en-US" sz="4500" dirty="0"/>
              <a:t>John Barranco</a:t>
            </a:r>
            <a:br>
              <a:rPr lang="en-US" sz="4500" dirty="0"/>
            </a:br>
            <a:r>
              <a:rPr lang="en-US" sz="4500" dirty="0"/>
              <a:t>v.</a:t>
            </a:r>
            <a:br>
              <a:rPr lang="en-US" sz="4500" dirty="0"/>
            </a:br>
            <a:r>
              <a:rPr lang="en-US" sz="4500" dirty="0"/>
              <a:t>CRAB &amp; MTRS</a:t>
            </a:r>
          </a:p>
        </p:txBody>
      </p:sp>
      <p:sp>
        <p:nvSpPr>
          <p:cNvPr id="3" name="Subtitle 2">
            <a:extLst>
              <a:ext uri="{FF2B5EF4-FFF2-40B4-BE49-F238E27FC236}">
                <a16:creationId xmlns:a16="http://schemas.microsoft.com/office/drawing/2014/main" id="{E73B7D38-521A-0268-E255-DB1D26AC5FA8}"/>
              </a:ext>
            </a:extLst>
          </p:cNvPr>
          <p:cNvSpPr>
            <a:spLocks noGrp="1"/>
          </p:cNvSpPr>
          <p:nvPr>
            <p:ph type="subTitle" idx="1"/>
          </p:nvPr>
        </p:nvSpPr>
        <p:spPr>
          <a:xfrm>
            <a:off x="1328348" y="4276591"/>
            <a:ext cx="6489591" cy="435107"/>
          </a:xfrm>
        </p:spPr>
        <p:txBody>
          <a:bodyPr>
            <a:noAutofit/>
          </a:bodyPr>
          <a:lstStyle/>
          <a:p>
            <a:pPr>
              <a:lnSpc>
                <a:spcPct val="100000"/>
              </a:lnSpc>
              <a:spcAft>
                <a:spcPts val="450"/>
              </a:spcAft>
            </a:pPr>
            <a:r>
              <a:rPr lang="en-US" sz="1500" dirty="0"/>
              <a:t>Ashley Freeman, MTRS Senior Legal Counsel</a:t>
            </a:r>
          </a:p>
          <a:p>
            <a:pPr>
              <a:lnSpc>
                <a:spcPct val="100000"/>
              </a:lnSpc>
              <a:spcAft>
                <a:spcPts val="450"/>
              </a:spcAft>
            </a:pPr>
            <a:r>
              <a:rPr lang="en-US" sz="1500" dirty="0"/>
              <a:t>MACRS December 10, 2024</a:t>
            </a:r>
          </a:p>
        </p:txBody>
      </p:sp>
      <p:sp>
        <p:nvSpPr>
          <p:cNvPr id="18" name="Rectangle 17">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80804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US" sz="1350">
              <a:solidFill>
                <a:prstClr val="white"/>
              </a:solidFill>
              <a:latin typeface="Avenir Next LT Pro" panose="02020404030301010803"/>
            </a:endParaRPr>
          </a:p>
        </p:txBody>
      </p:sp>
      <p:cxnSp>
        <p:nvCxnSpPr>
          <p:cNvPr id="26" name="Straight Connector 25">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1808048"/>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1808048"/>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2292019"/>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594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04A3-6255-2B13-C3DB-782691A81126}"/>
              </a:ext>
            </a:extLst>
          </p:cNvPr>
          <p:cNvSpPr>
            <a:spLocks noGrp="1"/>
          </p:cNvSpPr>
          <p:nvPr>
            <p:ph type="title"/>
          </p:nvPr>
        </p:nvSpPr>
        <p:spPr/>
        <p:txBody>
          <a:bodyPr/>
          <a:lstStyle/>
          <a:p>
            <a:pPr algn="ctr"/>
            <a:r>
              <a:rPr lang="en-US" dirty="0"/>
              <a:t>Reasonable Accommodations </a:t>
            </a:r>
          </a:p>
        </p:txBody>
      </p:sp>
      <p:sp>
        <p:nvSpPr>
          <p:cNvPr id="3" name="Content Placeholder 2">
            <a:extLst>
              <a:ext uri="{FF2B5EF4-FFF2-40B4-BE49-F238E27FC236}">
                <a16:creationId xmlns:a16="http://schemas.microsoft.com/office/drawing/2014/main" id="{7CD3DD3D-225E-F6A3-4B2E-BBACBCB6B6BF}"/>
              </a:ext>
            </a:extLst>
          </p:cNvPr>
          <p:cNvSpPr>
            <a:spLocks noGrp="1"/>
          </p:cNvSpPr>
          <p:nvPr>
            <p:ph idx="1"/>
          </p:nvPr>
        </p:nvSpPr>
        <p:spPr>
          <a:xfrm>
            <a:off x="907047" y="2065863"/>
            <a:ext cx="6709906" cy="3146611"/>
          </a:xfrm>
        </p:spPr>
        <p:txBody>
          <a:bodyPr>
            <a:noAutofit/>
          </a:bodyPr>
          <a:lstStyle/>
          <a:p>
            <a:r>
              <a:rPr lang="en-US" sz="2175" dirty="0"/>
              <a:t>If still employed, can the applicant be reasonably accommodated?</a:t>
            </a:r>
          </a:p>
          <a:p>
            <a:r>
              <a:rPr lang="en-US" sz="2175" dirty="0"/>
              <a:t>Ask the employer to explore any and all options – and present accommodations to the medical panel.</a:t>
            </a:r>
          </a:p>
          <a:p>
            <a:r>
              <a:rPr lang="en-US" sz="2175" dirty="0"/>
              <a:t>Not every position can be reasonably accommodated – first responders.</a:t>
            </a:r>
          </a:p>
          <a:p>
            <a:r>
              <a:rPr lang="en-US" sz="2175" dirty="0"/>
              <a:t> Paraprofessionals – CPI Certified?</a:t>
            </a:r>
          </a:p>
          <a:p>
            <a:r>
              <a:rPr lang="en-US" sz="2175" dirty="0"/>
              <a:t>Disability should always be the last option.</a:t>
            </a:r>
          </a:p>
        </p:txBody>
      </p:sp>
    </p:spTree>
    <p:extLst>
      <p:ext uri="{BB962C8B-B14F-4D97-AF65-F5344CB8AC3E}">
        <p14:creationId xmlns:p14="http://schemas.microsoft.com/office/powerpoint/2010/main" val="2694145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2"/>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15A4A89E-E9A2-25F7-46F6-959A31B9810F}"/>
              </a:ext>
            </a:extLst>
          </p:cNvPr>
          <p:cNvSpPr>
            <a:spLocks noGrp="1"/>
          </p:cNvSpPr>
          <p:nvPr>
            <p:ph type="ctrTitle"/>
          </p:nvPr>
        </p:nvSpPr>
        <p:spPr>
          <a:xfrm>
            <a:off x="736979" y="1616652"/>
            <a:ext cx="3459975" cy="2372418"/>
          </a:xfrm>
        </p:spPr>
        <p:txBody>
          <a:bodyPr anchor="t">
            <a:normAutofit/>
          </a:bodyPr>
          <a:lstStyle/>
          <a:p>
            <a:pPr algn="l"/>
            <a:r>
              <a:rPr lang="en-US" sz="3600"/>
              <a:t>Interest on Service Purchases and Redeposits</a:t>
            </a:r>
            <a:endParaRPr lang="en-US" sz="3600" dirty="0"/>
          </a:p>
        </p:txBody>
      </p:sp>
      <p:sp>
        <p:nvSpPr>
          <p:cNvPr id="3" name="Subtitle 2">
            <a:extLst>
              <a:ext uri="{FF2B5EF4-FFF2-40B4-BE49-F238E27FC236}">
                <a16:creationId xmlns:a16="http://schemas.microsoft.com/office/drawing/2014/main" id="{779343EC-EFCB-ED00-B1CE-B6AA133D49E6}"/>
              </a:ext>
            </a:extLst>
          </p:cNvPr>
          <p:cNvSpPr>
            <a:spLocks noGrp="1"/>
          </p:cNvSpPr>
          <p:nvPr>
            <p:ph type="subTitle" idx="1"/>
          </p:nvPr>
        </p:nvSpPr>
        <p:spPr>
          <a:xfrm>
            <a:off x="736979" y="4149091"/>
            <a:ext cx="3306171" cy="894611"/>
          </a:xfrm>
        </p:spPr>
        <p:txBody>
          <a:bodyPr anchor="b">
            <a:normAutofit lnSpcReduction="10000"/>
          </a:bodyPr>
          <a:lstStyle/>
          <a:p>
            <a:pPr algn="l"/>
            <a:r>
              <a:rPr lang="en-US" sz="1125" dirty="0"/>
              <a:t>Jennifer Hunt, Esq. </a:t>
            </a:r>
          </a:p>
          <a:p>
            <a:pPr algn="l"/>
            <a:r>
              <a:rPr lang="en-US" sz="1125" dirty="0"/>
              <a:t>Associate Board Counsel</a:t>
            </a:r>
          </a:p>
          <a:p>
            <a:pPr algn="l"/>
            <a:r>
              <a:rPr lang="en-US" sz="1125" dirty="0"/>
              <a:t>Office of the State Treasurer/State Board of Retirement</a:t>
            </a:r>
          </a:p>
        </p:txBody>
      </p:sp>
      <p:sp>
        <p:nvSpPr>
          <p:cNvPr id="23" name="Rectangle 2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857248"/>
            <a:ext cx="3051498" cy="51435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5" name="Rectangle 2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3" y="857248"/>
            <a:ext cx="2708597" cy="51435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7" name="Rectangle 2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73041" y="776708"/>
            <a:ext cx="2890418" cy="3051499"/>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5" name="Picture 4" descr="Logo&#10;&#10;Description automatically generated">
            <a:extLst>
              <a:ext uri="{FF2B5EF4-FFF2-40B4-BE49-F238E27FC236}">
                <a16:creationId xmlns:a16="http://schemas.microsoft.com/office/drawing/2014/main" id="{F188AE02-1736-4FF5-1E39-91264E2D40B7}"/>
              </a:ext>
            </a:extLst>
          </p:cNvPr>
          <p:cNvPicPr>
            <a:picLocks noChangeAspect="1"/>
          </p:cNvPicPr>
          <p:nvPr/>
        </p:nvPicPr>
        <p:blipFill>
          <a:blip r:embed="rId2">
            <a:extLst>
              <a:ext uri="{28A0092B-C50C-407E-A947-70E740481C1C}">
                <a14:useLocalDpi xmlns:a14="http://schemas.microsoft.com/office/drawing/2010/main" val="0"/>
              </a:ext>
            </a:extLst>
          </a:blip>
          <a:srcRect r="1" b="1"/>
          <a:stretch/>
        </p:blipFill>
        <p:spPr>
          <a:xfrm>
            <a:off x="4572000" y="1616652"/>
            <a:ext cx="3567122" cy="356712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990857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6" name="Rectangle 6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8" name="Rectangle 6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3" y="857250"/>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70" name="Rectangle 6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12358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36D68292-93F0-EEBB-A2B6-46742B7806A8}"/>
              </a:ext>
            </a:extLst>
          </p:cNvPr>
          <p:cNvSpPr>
            <a:spLocks noGrp="1"/>
          </p:cNvSpPr>
          <p:nvPr>
            <p:ph type="title"/>
          </p:nvPr>
        </p:nvSpPr>
        <p:spPr>
          <a:xfrm>
            <a:off x="1028698" y="1118899"/>
            <a:ext cx="7533017" cy="658297"/>
          </a:xfrm>
        </p:spPr>
        <p:txBody>
          <a:bodyPr anchor="ctr">
            <a:normAutofit/>
          </a:bodyPr>
          <a:lstStyle/>
          <a:p>
            <a:r>
              <a:rPr lang="en-US" sz="3000" dirty="0">
                <a:solidFill>
                  <a:srgbClr val="FFFFFF"/>
                </a:solidFill>
              </a:rPr>
              <a:t>General Overview: </a:t>
            </a:r>
            <a:r>
              <a:rPr lang="en-US" sz="2400" dirty="0">
                <a:solidFill>
                  <a:srgbClr val="FFFFFF"/>
                </a:solidFill>
              </a:rPr>
              <a:t>Actuarial Interest</a:t>
            </a:r>
            <a:endParaRPr lang="en-US" sz="3000" dirty="0">
              <a:solidFill>
                <a:srgbClr val="FFFFFF"/>
              </a:solidFill>
            </a:endParaRPr>
          </a:p>
        </p:txBody>
      </p:sp>
      <p:graphicFrame>
        <p:nvGraphicFramePr>
          <p:cNvPr id="49" name="Content Placeholder 2">
            <a:extLst>
              <a:ext uri="{FF2B5EF4-FFF2-40B4-BE49-F238E27FC236}">
                <a16:creationId xmlns:a16="http://schemas.microsoft.com/office/drawing/2014/main" id="{34B495F1-0063-73FE-6F23-CEA30D47F954}"/>
              </a:ext>
            </a:extLst>
          </p:cNvPr>
          <p:cNvGraphicFramePr>
            <a:graphicFrameLocks noGrp="1"/>
          </p:cNvGraphicFramePr>
          <p:nvPr>
            <p:ph idx="1"/>
            <p:extLst>
              <p:ext uri="{D42A27DB-BD31-4B8C-83A1-F6EECF244321}">
                <p14:modId xmlns:p14="http://schemas.microsoft.com/office/powerpoint/2010/main" val="665539911"/>
              </p:ext>
            </p:extLst>
          </p:nvPr>
        </p:nvGraphicFramePr>
        <p:xfrm>
          <a:off x="483042" y="2441685"/>
          <a:ext cx="8195872" cy="314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8094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4" name="Rectangle 4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6" name="Rectangle 4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3" y="857250"/>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8" name="Rectangle 4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12358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7F63449D-780D-E712-6933-2197755594FF}"/>
              </a:ext>
            </a:extLst>
          </p:cNvPr>
          <p:cNvSpPr>
            <a:spLocks noGrp="1"/>
          </p:cNvSpPr>
          <p:nvPr>
            <p:ph type="title"/>
          </p:nvPr>
        </p:nvSpPr>
        <p:spPr>
          <a:xfrm>
            <a:off x="1028698" y="1118899"/>
            <a:ext cx="7533017" cy="658297"/>
          </a:xfrm>
        </p:spPr>
        <p:txBody>
          <a:bodyPr anchor="ctr">
            <a:normAutofit/>
          </a:bodyPr>
          <a:lstStyle/>
          <a:p>
            <a:r>
              <a:rPr lang="en-US" sz="3000" dirty="0">
                <a:solidFill>
                  <a:srgbClr val="FFFFFF"/>
                </a:solidFill>
              </a:rPr>
              <a:t>General Overview: </a:t>
            </a:r>
            <a:r>
              <a:rPr lang="en-US" sz="2400" dirty="0">
                <a:solidFill>
                  <a:srgbClr val="FFFFFF"/>
                </a:solidFill>
              </a:rPr>
              <a:t>Buyback Interest</a:t>
            </a:r>
            <a:endParaRPr lang="en-US" sz="3000" dirty="0">
              <a:solidFill>
                <a:srgbClr val="FFFFFF"/>
              </a:solidFill>
            </a:endParaRPr>
          </a:p>
        </p:txBody>
      </p:sp>
      <p:graphicFrame>
        <p:nvGraphicFramePr>
          <p:cNvPr id="37" name="Content Placeholder 2">
            <a:extLst>
              <a:ext uri="{FF2B5EF4-FFF2-40B4-BE49-F238E27FC236}">
                <a16:creationId xmlns:a16="http://schemas.microsoft.com/office/drawing/2014/main" id="{BF0C72D3-026A-CC42-B129-31300530B2E6}"/>
              </a:ext>
            </a:extLst>
          </p:cNvPr>
          <p:cNvGraphicFramePr>
            <a:graphicFrameLocks noGrp="1"/>
          </p:cNvGraphicFramePr>
          <p:nvPr>
            <p:ph idx="1"/>
          </p:nvPr>
        </p:nvGraphicFramePr>
        <p:xfrm>
          <a:off x="483042" y="2441685"/>
          <a:ext cx="8195872" cy="314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Pot of gold with solid fill">
            <a:extLst>
              <a:ext uri="{FF2B5EF4-FFF2-40B4-BE49-F238E27FC236}">
                <a16:creationId xmlns:a16="http://schemas.microsoft.com/office/drawing/2014/main" id="{CA07F6B7-7C37-8269-E29C-20699F839A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3379" y="4065079"/>
            <a:ext cx="1457242" cy="1457242"/>
          </a:xfrm>
          <a:prstGeom prst="rect">
            <a:avLst/>
          </a:prstGeom>
        </p:spPr>
      </p:pic>
    </p:spTree>
    <p:extLst>
      <p:ext uri="{BB962C8B-B14F-4D97-AF65-F5344CB8AC3E}">
        <p14:creationId xmlns:p14="http://schemas.microsoft.com/office/powerpoint/2010/main" val="3205545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F19F085A-69D6-B1CF-1ACA-484617013F4A}"/>
              </a:ext>
            </a:extLst>
          </p:cNvPr>
          <p:cNvSpPr>
            <a:spLocks noGrp="1"/>
          </p:cNvSpPr>
          <p:nvPr>
            <p:ph type="title"/>
          </p:nvPr>
        </p:nvSpPr>
        <p:spPr>
          <a:xfrm>
            <a:off x="1028700" y="1078154"/>
            <a:ext cx="7421963" cy="775252"/>
          </a:xfrm>
        </p:spPr>
        <p:txBody>
          <a:bodyPr>
            <a:normAutofit fontScale="90000"/>
          </a:bodyPr>
          <a:lstStyle/>
          <a:p>
            <a:r>
              <a:rPr lang="en-US" sz="3000" dirty="0">
                <a:solidFill>
                  <a:srgbClr val="FFFFFF"/>
                </a:solidFill>
              </a:rPr>
              <a:t>G.L. c. 32, § 3(6)(c): </a:t>
            </a:r>
            <a:r>
              <a:rPr lang="en-US" sz="2100" dirty="0">
                <a:solidFill>
                  <a:srgbClr val="FFFFFF"/>
                </a:solidFill>
              </a:rPr>
              <a:t>payment of interest is required on the purchase of previously refunded creditable service.</a:t>
            </a:r>
          </a:p>
        </p:txBody>
      </p:sp>
      <p:sp>
        <p:nvSpPr>
          <p:cNvPr id="3" name="Content Placeholder 2">
            <a:extLst>
              <a:ext uri="{FF2B5EF4-FFF2-40B4-BE49-F238E27FC236}">
                <a16:creationId xmlns:a16="http://schemas.microsoft.com/office/drawing/2014/main" id="{51769312-1E59-41A5-960F-E3C2055330AF}"/>
              </a:ext>
            </a:extLst>
          </p:cNvPr>
          <p:cNvSpPr>
            <a:spLocks noGrp="1"/>
          </p:cNvSpPr>
          <p:nvPr>
            <p:ph idx="1"/>
          </p:nvPr>
        </p:nvSpPr>
        <p:spPr>
          <a:xfrm>
            <a:off x="1028700" y="2405775"/>
            <a:ext cx="7293023" cy="3123063"/>
          </a:xfrm>
        </p:spPr>
        <p:txBody>
          <a:bodyPr anchor="ctr">
            <a:noAutofit/>
          </a:bodyPr>
          <a:lstStyle/>
          <a:p>
            <a:r>
              <a:rPr lang="en-US" dirty="0"/>
              <a:t>Any former member who is reinstated to or who re-enters the active service of the governmental unit in which he was formerly employed to serve in a position which is subject to the provisions of this chapter, within two years from the date of his separation therefrom, may again become a member in service and may pay into the annuity savings fund of the system in one make-up sum, or in installments upon such terms and conditions as the board may prescribe, an amount equal to the accumulated regular deduction withdrawn by him, </a:t>
            </a:r>
            <a:r>
              <a:rPr lang="en-US" b="1" u="sng" dirty="0"/>
              <a:t>together with the buyback interest</a:t>
            </a:r>
            <a:r>
              <a:rPr lang="en-US" dirty="0"/>
              <a:t> to the date of reemployment… </a:t>
            </a:r>
          </a:p>
        </p:txBody>
      </p:sp>
    </p:spTree>
    <p:extLst>
      <p:ext uri="{BB962C8B-B14F-4D97-AF65-F5344CB8AC3E}">
        <p14:creationId xmlns:p14="http://schemas.microsoft.com/office/powerpoint/2010/main" val="1647141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7" name="Rectangle 3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8" name="Rectangle 3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9" name="Rectangle 3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0" name="Rectangle 3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374313DA-A46F-EAEB-FDA5-AC622CF9EEB9}"/>
              </a:ext>
            </a:extLst>
          </p:cNvPr>
          <p:cNvSpPr>
            <a:spLocks noGrp="1"/>
          </p:cNvSpPr>
          <p:nvPr>
            <p:ph type="title"/>
          </p:nvPr>
        </p:nvSpPr>
        <p:spPr>
          <a:xfrm>
            <a:off x="1028700" y="1078154"/>
            <a:ext cx="7421963" cy="775252"/>
          </a:xfrm>
        </p:spPr>
        <p:txBody>
          <a:bodyPr>
            <a:normAutofit fontScale="90000"/>
          </a:bodyPr>
          <a:lstStyle/>
          <a:p>
            <a:r>
              <a:rPr lang="en-US" sz="3000" dirty="0">
                <a:solidFill>
                  <a:srgbClr val="FFFFFF"/>
                </a:solidFill>
              </a:rPr>
              <a:t>G.L. c. 32, § 3(8)(b): </a:t>
            </a:r>
            <a:r>
              <a:rPr lang="en-US" sz="2325" dirty="0">
                <a:solidFill>
                  <a:srgbClr val="FFFFFF"/>
                </a:solidFill>
              </a:rPr>
              <a:t>amended to require the payment of actuarial interest, effective April 2, 2012.  </a:t>
            </a:r>
          </a:p>
        </p:txBody>
      </p:sp>
      <p:sp>
        <p:nvSpPr>
          <p:cNvPr id="41" name="Content Placeholder 2">
            <a:extLst>
              <a:ext uri="{FF2B5EF4-FFF2-40B4-BE49-F238E27FC236}">
                <a16:creationId xmlns:a16="http://schemas.microsoft.com/office/drawing/2014/main" id="{FD810FAF-C42F-0A7A-02D4-57EAFB96619D}"/>
              </a:ext>
            </a:extLst>
          </p:cNvPr>
          <p:cNvSpPr>
            <a:spLocks noGrp="1"/>
          </p:cNvSpPr>
          <p:nvPr>
            <p:ph idx="1"/>
          </p:nvPr>
        </p:nvSpPr>
        <p:spPr>
          <a:xfrm>
            <a:off x="1028700" y="2595898"/>
            <a:ext cx="7293023" cy="2762519"/>
          </a:xfrm>
        </p:spPr>
        <p:txBody>
          <a:bodyPr anchor="ctr">
            <a:noAutofit/>
          </a:bodyPr>
          <a:lstStyle/>
          <a:p>
            <a:r>
              <a:rPr lang="en-US" sz="1800" dirty="0"/>
              <a:t>A member who is reinstated to, or re-enters the active service of, a governmental unit, or who is eligible to receive credit for other service under this section, and who does not, </a:t>
            </a:r>
            <a:r>
              <a:rPr lang="en-US" sz="1800" b="1" dirty="0"/>
              <a:t>(</a:t>
            </a:r>
            <a:r>
              <a:rPr lang="en-US" sz="1800" b="1" dirty="0" err="1"/>
              <a:t>i</a:t>
            </a:r>
            <a:r>
              <a:rPr lang="en-US" sz="1800" b="1" dirty="0"/>
              <a:t>) </a:t>
            </a:r>
            <a:r>
              <a:rPr lang="en-US" sz="1800" dirty="0"/>
              <a:t>pay into the annuity savings fund of the system make-up payments of an amount equal to the accumulated regular deductions withdrawn by this member, together with buyback interest; or </a:t>
            </a:r>
            <a:r>
              <a:rPr lang="en-US" sz="1800" b="1" dirty="0"/>
              <a:t>(ii) </a:t>
            </a:r>
            <a:r>
              <a:rPr lang="en-US" sz="1800" dirty="0"/>
              <a:t>make provision for the repayment in installments, upon such terms and conditions as the board may prescribe, to pay into the annuity savings fund of the system make-up payments of an amount equal to the accumulated regular deductions withdrawn by the member, together with buyback interest, </a:t>
            </a:r>
            <a:r>
              <a:rPr lang="en-US" sz="1800" i="1" dirty="0"/>
              <a:t>within 1 year from the date of reinstatement </a:t>
            </a:r>
            <a:r>
              <a:rPr lang="en-US" sz="1800" dirty="0"/>
              <a:t>of re-entry or within 1 year after April 2, 2012, whichever is later, </a:t>
            </a:r>
            <a:r>
              <a:rPr lang="en-US" sz="1800" b="1" dirty="0"/>
              <a:t>shall pay actuarial assumed interest instead of buyback interest on all make-up payments to be entitled to creditable service resulting from the previous employment. </a:t>
            </a:r>
            <a:endParaRPr lang="en-US" sz="1800" dirty="0"/>
          </a:p>
        </p:txBody>
      </p:sp>
    </p:spTree>
    <p:extLst>
      <p:ext uri="{BB962C8B-B14F-4D97-AF65-F5344CB8AC3E}">
        <p14:creationId xmlns:p14="http://schemas.microsoft.com/office/powerpoint/2010/main" val="868349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7" name="Rectangle 2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8886" y="1336710"/>
            <a:ext cx="51435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9" name="Rectangle 2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94904" y="1153655"/>
            <a:ext cx="4759657"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1" name="Rectangle 3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46681" y="2971475"/>
            <a:ext cx="1876484"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33" name="Rectangle 3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18751" y="1496845"/>
            <a:ext cx="51435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5" name="Oval 3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614065" y="1703623"/>
            <a:ext cx="3238727"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863F5461-3431-F48A-55CC-F23BE3B7002C}"/>
              </a:ext>
            </a:extLst>
          </p:cNvPr>
          <p:cNvSpPr>
            <a:spLocks noGrp="1"/>
          </p:cNvSpPr>
          <p:nvPr>
            <p:ph type="title"/>
          </p:nvPr>
        </p:nvSpPr>
        <p:spPr>
          <a:xfrm>
            <a:off x="619797" y="1297392"/>
            <a:ext cx="3172575" cy="2540623"/>
          </a:xfrm>
        </p:spPr>
        <p:txBody>
          <a:bodyPr anchor="b">
            <a:normAutofit/>
          </a:bodyPr>
          <a:lstStyle/>
          <a:p>
            <a:pPr algn="r"/>
            <a:r>
              <a:rPr lang="en-US" sz="3000">
                <a:solidFill>
                  <a:srgbClr val="FFFFFF"/>
                </a:solidFill>
              </a:rPr>
              <a:t>Ways to Pay</a:t>
            </a:r>
          </a:p>
        </p:txBody>
      </p:sp>
      <p:graphicFrame>
        <p:nvGraphicFramePr>
          <p:cNvPr id="37" name="Content Placeholder 2">
            <a:extLst>
              <a:ext uri="{FF2B5EF4-FFF2-40B4-BE49-F238E27FC236}">
                <a16:creationId xmlns:a16="http://schemas.microsoft.com/office/drawing/2014/main" id="{2C559291-FA06-E79F-BF56-FD9722426A41}"/>
              </a:ext>
            </a:extLst>
          </p:cNvPr>
          <p:cNvGraphicFramePr>
            <a:graphicFrameLocks noGrp="1"/>
          </p:cNvGraphicFramePr>
          <p:nvPr>
            <p:ph idx="1"/>
            <p:extLst>
              <p:ext uri="{D42A27DB-BD31-4B8C-83A1-F6EECF244321}">
                <p14:modId xmlns:p14="http://schemas.microsoft.com/office/powerpoint/2010/main" val="3836176537"/>
              </p:ext>
            </p:extLst>
          </p:nvPr>
        </p:nvGraphicFramePr>
        <p:xfrm>
          <a:off x="4877369" y="1344361"/>
          <a:ext cx="3646835" cy="4159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7477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3" y="857250"/>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12358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D8A6F3FD-543B-15FB-38CC-72F308050AD8}"/>
              </a:ext>
            </a:extLst>
          </p:cNvPr>
          <p:cNvSpPr>
            <a:spLocks noGrp="1"/>
          </p:cNvSpPr>
          <p:nvPr>
            <p:ph type="title"/>
          </p:nvPr>
        </p:nvSpPr>
        <p:spPr>
          <a:xfrm>
            <a:off x="1028698" y="1118899"/>
            <a:ext cx="7533017" cy="658297"/>
          </a:xfrm>
        </p:spPr>
        <p:txBody>
          <a:bodyPr anchor="ctr">
            <a:normAutofit/>
          </a:bodyPr>
          <a:lstStyle/>
          <a:p>
            <a:r>
              <a:rPr lang="en-US" sz="3000">
                <a:solidFill>
                  <a:srgbClr val="FFFFFF"/>
                </a:solidFill>
              </a:rPr>
              <a:t>Process for Payments</a:t>
            </a:r>
          </a:p>
        </p:txBody>
      </p:sp>
      <p:graphicFrame>
        <p:nvGraphicFramePr>
          <p:cNvPr id="5" name="Content Placeholder 2">
            <a:extLst>
              <a:ext uri="{FF2B5EF4-FFF2-40B4-BE49-F238E27FC236}">
                <a16:creationId xmlns:a16="http://schemas.microsoft.com/office/drawing/2014/main" id="{3A97733F-348C-B5CE-A571-8F2410930003}"/>
              </a:ext>
            </a:extLst>
          </p:cNvPr>
          <p:cNvGraphicFramePr>
            <a:graphicFrameLocks noGrp="1"/>
          </p:cNvGraphicFramePr>
          <p:nvPr>
            <p:ph idx="1"/>
            <p:extLst>
              <p:ext uri="{D42A27DB-BD31-4B8C-83A1-F6EECF244321}">
                <p14:modId xmlns:p14="http://schemas.microsoft.com/office/powerpoint/2010/main" val="392128571"/>
              </p:ext>
            </p:extLst>
          </p:nvPr>
        </p:nvGraphicFramePr>
        <p:xfrm>
          <a:off x="483042" y="2441685"/>
          <a:ext cx="8195872" cy="314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3408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5" y="857250"/>
            <a:ext cx="3072908" cy="1627996"/>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290028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013C5797-E6BA-E7EA-936C-42155F7AFFE7}"/>
              </a:ext>
            </a:extLst>
          </p:cNvPr>
          <p:cNvSpPr>
            <a:spLocks noGrp="1"/>
          </p:cNvSpPr>
          <p:nvPr>
            <p:ph type="title"/>
          </p:nvPr>
        </p:nvSpPr>
        <p:spPr>
          <a:xfrm>
            <a:off x="1037674" y="1118899"/>
            <a:ext cx="7288583" cy="1182335"/>
          </a:xfrm>
        </p:spPr>
        <p:txBody>
          <a:bodyPr anchor="ctr">
            <a:normAutofit/>
          </a:bodyPr>
          <a:lstStyle/>
          <a:p>
            <a:r>
              <a:rPr lang="en-US" sz="3000">
                <a:solidFill>
                  <a:srgbClr val="FFFFFF"/>
                </a:solidFill>
              </a:rPr>
              <a:t>Purchase Prior Refunded Service…</a:t>
            </a:r>
          </a:p>
        </p:txBody>
      </p:sp>
      <p:graphicFrame>
        <p:nvGraphicFramePr>
          <p:cNvPr id="5" name="Content Placeholder 2">
            <a:extLst>
              <a:ext uri="{FF2B5EF4-FFF2-40B4-BE49-F238E27FC236}">
                <a16:creationId xmlns:a16="http://schemas.microsoft.com/office/drawing/2014/main" id="{262095B0-AF6F-2357-0CDF-2BCCB1E668B5}"/>
              </a:ext>
            </a:extLst>
          </p:cNvPr>
          <p:cNvGraphicFramePr>
            <a:graphicFrameLocks noGrp="1"/>
          </p:cNvGraphicFramePr>
          <p:nvPr>
            <p:ph idx="1"/>
          </p:nvPr>
        </p:nvGraphicFramePr>
        <p:xfrm>
          <a:off x="483042" y="2819235"/>
          <a:ext cx="8195872" cy="2767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2064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4" name="Rectangle 2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6" name="Rectangle 2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8" name="Rectangle 2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30" name="Freeform: Shape 2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Aptos" panose="02110004020202020204"/>
            </a:endParaRPr>
          </a:p>
        </p:txBody>
      </p:sp>
      <p:sp>
        <p:nvSpPr>
          <p:cNvPr id="32" name="Rectangle 3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1" y="1914810"/>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2CF6C1F3-433C-534E-4138-C4083A98C438}"/>
              </a:ext>
            </a:extLst>
          </p:cNvPr>
          <p:cNvSpPr>
            <a:spLocks noGrp="1"/>
          </p:cNvSpPr>
          <p:nvPr>
            <p:ph type="title"/>
          </p:nvPr>
        </p:nvSpPr>
        <p:spPr>
          <a:xfrm>
            <a:off x="439859" y="2120068"/>
            <a:ext cx="2336449" cy="1797269"/>
          </a:xfrm>
        </p:spPr>
        <p:txBody>
          <a:bodyPr anchor="b">
            <a:normAutofit/>
          </a:bodyPr>
          <a:lstStyle/>
          <a:p>
            <a:pPr algn="r"/>
            <a:r>
              <a:rPr lang="en-US" sz="3000" i="1" dirty="0" err="1">
                <a:solidFill>
                  <a:srgbClr val="FFFFFF"/>
                </a:solidFill>
              </a:rPr>
              <a:t>Gingerella</a:t>
            </a:r>
            <a:r>
              <a:rPr lang="en-US" sz="3000" i="1" dirty="0">
                <a:solidFill>
                  <a:srgbClr val="FFFFFF"/>
                </a:solidFill>
              </a:rPr>
              <a:t> </a:t>
            </a:r>
            <a:br>
              <a:rPr lang="en-US" sz="3000" i="1" dirty="0">
                <a:solidFill>
                  <a:srgbClr val="FFFFFF"/>
                </a:solidFill>
              </a:rPr>
            </a:br>
            <a:r>
              <a:rPr lang="en-US" sz="3000" i="1" dirty="0">
                <a:solidFill>
                  <a:srgbClr val="FFFFFF"/>
                </a:solidFill>
              </a:rPr>
              <a:t>v.</a:t>
            </a:r>
            <a:br>
              <a:rPr lang="en-US" sz="3000" i="1" dirty="0">
                <a:solidFill>
                  <a:srgbClr val="FFFFFF"/>
                </a:solidFill>
              </a:rPr>
            </a:br>
            <a:r>
              <a:rPr lang="en-US" sz="3000" i="1" dirty="0">
                <a:solidFill>
                  <a:srgbClr val="FFFFFF"/>
                </a:solidFill>
              </a:rPr>
              <a:t> SBR</a:t>
            </a:r>
            <a:r>
              <a:rPr lang="en-US" sz="3000" dirty="0">
                <a:solidFill>
                  <a:srgbClr val="FFFFFF"/>
                </a:solidFill>
              </a:rPr>
              <a:t>, </a:t>
            </a:r>
            <a:br>
              <a:rPr lang="en-US" sz="3000" dirty="0">
                <a:solidFill>
                  <a:srgbClr val="FFFFFF"/>
                </a:solidFill>
              </a:rPr>
            </a:br>
            <a:r>
              <a:rPr lang="en-US" sz="3000" dirty="0">
                <a:solidFill>
                  <a:srgbClr val="FFFFFF"/>
                </a:solidFill>
              </a:rPr>
              <a:t>CR-21-0625</a:t>
            </a:r>
            <a:endParaRPr lang="en-US" sz="3000" i="1" dirty="0">
              <a:solidFill>
                <a:srgbClr val="FFFFFF"/>
              </a:solidFill>
            </a:endParaRPr>
          </a:p>
        </p:txBody>
      </p:sp>
      <p:graphicFrame>
        <p:nvGraphicFramePr>
          <p:cNvPr id="18" name="Content Placeholder 2">
            <a:extLst>
              <a:ext uri="{FF2B5EF4-FFF2-40B4-BE49-F238E27FC236}">
                <a16:creationId xmlns:a16="http://schemas.microsoft.com/office/drawing/2014/main" id="{962FBC9F-24CD-5BF4-801B-DE888202CEE3}"/>
              </a:ext>
            </a:extLst>
          </p:cNvPr>
          <p:cNvGraphicFramePr>
            <a:graphicFrameLocks noGrp="1"/>
          </p:cNvGraphicFramePr>
          <p:nvPr>
            <p:ph idx="1"/>
          </p:nvPr>
        </p:nvGraphicFramePr>
        <p:xfrm>
          <a:off x="3678789" y="1420080"/>
          <a:ext cx="5000125" cy="409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376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rble with brown and aqua colors">
            <a:extLst>
              <a:ext uri="{FF2B5EF4-FFF2-40B4-BE49-F238E27FC236}">
                <a16:creationId xmlns:a16="http://schemas.microsoft.com/office/drawing/2014/main" id="{D94E6B90-9C17-5945-F78D-A20107A0D6EA}"/>
              </a:ext>
            </a:extLst>
          </p:cNvPr>
          <p:cNvPicPr>
            <a:picLocks noChangeAspect="1"/>
          </p:cNvPicPr>
          <p:nvPr/>
        </p:nvPicPr>
        <p:blipFill>
          <a:blip r:embed="rId3"/>
          <a:srcRect t="4492" b="16283"/>
          <a:stretch/>
        </p:blipFill>
        <p:spPr>
          <a:xfrm>
            <a:off x="15" y="856621"/>
            <a:ext cx="9143985" cy="5143500"/>
          </a:xfrm>
          <a:prstGeom prst="rect">
            <a:avLst/>
          </a:prstGeom>
        </p:spPr>
      </p:pic>
      <p:sp>
        <p:nvSpPr>
          <p:cNvPr id="12" name="Title 11">
            <a:extLst>
              <a:ext uri="{FF2B5EF4-FFF2-40B4-BE49-F238E27FC236}">
                <a16:creationId xmlns:a16="http://schemas.microsoft.com/office/drawing/2014/main" id="{F24F57FA-8F3C-4697-425E-D05F3E822626}"/>
              </a:ext>
            </a:extLst>
          </p:cNvPr>
          <p:cNvSpPr>
            <a:spLocks noGrp="1"/>
          </p:cNvSpPr>
          <p:nvPr>
            <p:ph type="title"/>
          </p:nvPr>
        </p:nvSpPr>
        <p:spPr>
          <a:xfrm>
            <a:off x="856938" y="663705"/>
            <a:ext cx="7543800" cy="1371600"/>
          </a:xfrm>
          <a:solidFill>
            <a:schemeClr val="bg1"/>
          </a:solidFill>
          <a:effectLst>
            <a:glow rad="63500">
              <a:schemeClr val="accent5">
                <a:satMod val="175000"/>
                <a:alpha val="40000"/>
              </a:schemeClr>
            </a:glow>
          </a:effectLst>
        </p:spPr>
        <p:txBody>
          <a:bodyPr/>
          <a:lstStyle/>
          <a:p>
            <a:pPr algn="ctr"/>
            <a:r>
              <a:rPr lang="en-US" cap="small" dirty="0">
                <a:ln w="0"/>
                <a:solidFill>
                  <a:schemeClr val="tx1"/>
                </a:solidFill>
                <a:effectLst>
                  <a:outerShdw blurRad="38100" dist="19050" dir="2700000" algn="tl" rotWithShape="0">
                    <a:schemeClr val="dk1">
                      <a:alpha val="40000"/>
                    </a:schemeClr>
                  </a:outerShdw>
                </a:effectLst>
              </a:rPr>
              <a:t>Post-Retirement</a:t>
            </a:r>
            <a:r>
              <a:rPr lang="en-US" cap="small" dirty="0"/>
              <a:t> Earnings Cap</a:t>
            </a:r>
          </a:p>
        </p:txBody>
      </p:sp>
      <p:sp>
        <p:nvSpPr>
          <p:cNvPr id="14" name="Text Placeholder 13">
            <a:extLst>
              <a:ext uri="{FF2B5EF4-FFF2-40B4-BE49-F238E27FC236}">
                <a16:creationId xmlns:a16="http://schemas.microsoft.com/office/drawing/2014/main" id="{E5E9DFA7-AC0E-CB80-EE39-F540B2D629AE}"/>
              </a:ext>
            </a:extLst>
          </p:cNvPr>
          <p:cNvSpPr>
            <a:spLocks noGrp="1"/>
          </p:cNvSpPr>
          <p:nvPr>
            <p:ph type="body" idx="1"/>
          </p:nvPr>
        </p:nvSpPr>
        <p:spPr>
          <a:solidFill>
            <a:srgbClr val="D9D9D9">
              <a:alpha val="63000"/>
            </a:srgb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ormAutofit/>
          </a:bodyPr>
          <a:lstStyle/>
          <a:p>
            <a:pPr algn="ctr"/>
            <a:r>
              <a:rPr lang="en-US" sz="1575" b="0" dirty="0">
                <a:ln w="0"/>
                <a:effectLst>
                  <a:outerShdw blurRad="38100" dist="25400" dir="5400000" algn="ctr" rotWithShape="0">
                    <a:srgbClr val="6E747A">
                      <a:alpha val="43000"/>
                    </a:srgbClr>
                  </a:outerShdw>
                </a:effectLst>
              </a:rPr>
              <a:t>M.G.L. c. 32, § 91(a)</a:t>
            </a:r>
          </a:p>
        </p:txBody>
      </p:sp>
      <p:sp>
        <p:nvSpPr>
          <p:cNvPr id="13" name="Content Placeholder 12">
            <a:extLst>
              <a:ext uri="{FF2B5EF4-FFF2-40B4-BE49-F238E27FC236}">
                <a16:creationId xmlns:a16="http://schemas.microsoft.com/office/drawing/2014/main" id="{6E024A8F-0FFA-E55B-9833-33FA7E2A5A04}"/>
              </a:ext>
            </a:extLst>
          </p:cNvPr>
          <p:cNvSpPr>
            <a:spLocks noGrp="1"/>
          </p:cNvSpPr>
          <p:nvPr>
            <p:ph sz="half" idx="2"/>
          </p:nvPr>
        </p:nvSpPr>
        <p:spPr>
          <a:solidFill>
            <a:srgbClr val="D9D9D9">
              <a:alpha val="63000"/>
            </a:srgb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ormAutofit/>
          </a:bodyPr>
          <a:lstStyle/>
          <a:p>
            <a:pPr marL="0" indent="0">
              <a:buNone/>
            </a:pPr>
            <a:r>
              <a:rPr lang="en-US" sz="1575" dirty="0">
                <a:ln w="0"/>
                <a:solidFill>
                  <a:schemeClr val="tx1"/>
                </a:solidFill>
                <a:effectLst>
                  <a:outerShdw blurRad="38100" dist="25400" dir="5400000" algn="ctr" rotWithShape="0">
                    <a:srgbClr val="6E747A">
                      <a:alpha val="43000"/>
                    </a:srgbClr>
                  </a:outerShdw>
                </a:effectLst>
              </a:rPr>
              <a:t>“No person while receiving a pension…shall, after the date of his retirement be paid for </a:t>
            </a:r>
            <a:r>
              <a:rPr lang="en-US" sz="1575" b="1" cap="all" dirty="0">
                <a:ln w="0"/>
                <a:solidFill>
                  <a:schemeClr val="tx1"/>
                </a:solidFill>
                <a:effectLst>
                  <a:outerShdw blurRad="38100" dist="25400" dir="5400000" algn="ctr" rotWithShape="0">
                    <a:srgbClr val="6E747A">
                      <a:alpha val="43000"/>
                    </a:srgbClr>
                  </a:outerShdw>
                </a:effectLst>
              </a:rPr>
              <a:t>any service </a:t>
            </a:r>
            <a:r>
              <a:rPr lang="en-US" sz="1575" dirty="0">
                <a:ln w="0"/>
                <a:solidFill>
                  <a:schemeClr val="tx1"/>
                </a:solidFill>
                <a:effectLst>
                  <a:outerShdw blurRad="38100" dist="25400" dir="5400000" algn="ctr" rotWithShape="0">
                    <a:srgbClr val="6E747A">
                      <a:alpha val="43000"/>
                    </a:srgbClr>
                  </a:outerShdw>
                </a:effectLst>
              </a:rPr>
              <a:t>rendered to the commonwealth or any county, city, town or district…”</a:t>
            </a:r>
          </a:p>
        </p:txBody>
      </p:sp>
      <p:sp>
        <p:nvSpPr>
          <p:cNvPr id="15" name="Text Placeholder 14">
            <a:extLst>
              <a:ext uri="{FF2B5EF4-FFF2-40B4-BE49-F238E27FC236}">
                <a16:creationId xmlns:a16="http://schemas.microsoft.com/office/drawing/2014/main" id="{1E405CD7-7BFD-21D5-BECB-D589833776ED}"/>
              </a:ext>
            </a:extLst>
          </p:cNvPr>
          <p:cNvSpPr>
            <a:spLocks noGrp="1"/>
          </p:cNvSpPr>
          <p:nvPr>
            <p:ph type="body" sz="quarter" idx="3"/>
          </p:nvPr>
        </p:nvSpPr>
        <p:spPr>
          <a:solidFill>
            <a:srgbClr val="D9D9D9">
              <a:alpha val="63000"/>
            </a:srgb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ormAutofit/>
          </a:bodyPr>
          <a:lstStyle/>
          <a:p>
            <a:pPr algn="ctr"/>
            <a:r>
              <a:rPr lang="en-US" sz="1575" b="0" dirty="0">
                <a:ln w="0"/>
                <a:effectLst>
                  <a:outerShdw blurRad="38100" dist="25400" dir="5400000" algn="ctr" rotWithShape="0">
                    <a:srgbClr val="6E747A">
                      <a:alpha val="43000"/>
                    </a:srgbClr>
                  </a:outerShdw>
                </a:effectLst>
              </a:rPr>
              <a:t>M.G.L. c. 32, § 91(b)</a:t>
            </a:r>
          </a:p>
        </p:txBody>
      </p:sp>
      <p:sp>
        <p:nvSpPr>
          <p:cNvPr id="16" name="Content Placeholder 15">
            <a:extLst>
              <a:ext uri="{FF2B5EF4-FFF2-40B4-BE49-F238E27FC236}">
                <a16:creationId xmlns:a16="http://schemas.microsoft.com/office/drawing/2014/main" id="{F42BB304-FD0F-0AA9-04B0-6E0FE973C874}"/>
              </a:ext>
            </a:extLst>
          </p:cNvPr>
          <p:cNvSpPr>
            <a:spLocks noGrp="1"/>
          </p:cNvSpPr>
          <p:nvPr>
            <p:ph sz="quarter" idx="4"/>
          </p:nvPr>
        </p:nvSpPr>
        <p:spPr>
          <a:solidFill>
            <a:srgbClr val="D9D9D9">
              <a:alpha val="63000"/>
            </a:srgb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ormAutofit/>
          </a:bodyPr>
          <a:lstStyle/>
          <a:p>
            <a:r>
              <a:rPr lang="en-US" sz="1575" dirty="0">
                <a:ln w="0"/>
                <a:solidFill>
                  <a:schemeClr val="tx1"/>
                </a:solidFill>
                <a:effectLst>
                  <a:outerShdw blurRad="38100" dist="25400" dir="5400000" algn="ctr" rotWithShape="0">
                    <a:srgbClr val="6E747A">
                      <a:alpha val="43000"/>
                    </a:srgbClr>
                  </a:outerShdw>
                </a:effectLst>
              </a:rPr>
              <a:t>CAN work earn after retirement</a:t>
            </a:r>
          </a:p>
          <a:p>
            <a:r>
              <a:rPr lang="en-US" sz="1575" dirty="0">
                <a:ln w="0"/>
                <a:solidFill>
                  <a:schemeClr val="tx1"/>
                </a:solidFill>
                <a:effectLst>
                  <a:outerShdw blurRad="38100" dist="25400" dir="5400000" algn="ctr" rotWithShape="0">
                    <a:srgbClr val="6E747A">
                      <a:alpha val="43000"/>
                    </a:srgbClr>
                  </a:outerShdw>
                </a:effectLst>
              </a:rPr>
              <a:t>BUT no more than 960 hours*</a:t>
            </a:r>
          </a:p>
          <a:p>
            <a:r>
              <a:rPr lang="en-US" sz="1575" dirty="0">
                <a:ln w="0"/>
                <a:solidFill>
                  <a:schemeClr val="tx1"/>
                </a:solidFill>
                <a:effectLst>
                  <a:outerShdw blurRad="38100" dist="25400" dir="5400000" algn="ctr" rotWithShape="0">
                    <a:srgbClr val="6E747A">
                      <a:alpha val="43000"/>
                    </a:srgbClr>
                  </a:outerShdw>
                </a:effectLst>
              </a:rPr>
              <a:t>BUT pension + post-retirement earnings cannot exceed what is being paid in the position from which the member retired*</a:t>
            </a:r>
          </a:p>
        </p:txBody>
      </p:sp>
      <p:sp>
        <p:nvSpPr>
          <p:cNvPr id="17" name="Rectangle 16">
            <a:extLst>
              <a:ext uri="{FF2B5EF4-FFF2-40B4-BE49-F238E27FC236}">
                <a16:creationId xmlns:a16="http://schemas.microsoft.com/office/drawing/2014/main" id="{F1B19B3F-2E75-E4A1-1319-103D4F3603EF}"/>
              </a:ext>
            </a:extLst>
          </p:cNvPr>
          <p:cNvSpPr/>
          <p:nvPr/>
        </p:nvSpPr>
        <p:spPr>
          <a:xfrm>
            <a:off x="945261" y="901019"/>
            <a:ext cx="7367155" cy="857597"/>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Avenir Next LT Pro" panose="02020404030301010803"/>
            </a:endParaRPr>
          </a:p>
        </p:txBody>
      </p:sp>
    </p:spTree>
    <p:extLst>
      <p:ext uri="{BB962C8B-B14F-4D97-AF65-F5344CB8AC3E}">
        <p14:creationId xmlns:p14="http://schemas.microsoft.com/office/powerpoint/2010/main" val="3554798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4" name="Rectangle 4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6" name="Rectangle 4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5" y="857250"/>
            <a:ext cx="3072908" cy="1627996"/>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8" name="Rectangle 4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290028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3BA805AF-065C-A70A-4909-4BB8277FBE14}"/>
              </a:ext>
            </a:extLst>
          </p:cNvPr>
          <p:cNvSpPr>
            <a:spLocks noGrp="1"/>
          </p:cNvSpPr>
          <p:nvPr>
            <p:ph type="title"/>
          </p:nvPr>
        </p:nvSpPr>
        <p:spPr>
          <a:xfrm>
            <a:off x="1037674" y="1118899"/>
            <a:ext cx="7288583" cy="1182335"/>
          </a:xfrm>
        </p:spPr>
        <p:txBody>
          <a:bodyPr anchor="ctr">
            <a:normAutofit/>
          </a:bodyPr>
          <a:lstStyle/>
          <a:p>
            <a:r>
              <a:rPr lang="en-US" sz="3000" i="1" dirty="0" err="1">
                <a:solidFill>
                  <a:srgbClr val="FFFFFF"/>
                </a:solidFill>
              </a:rPr>
              <a:t>Gingerella</a:t>
            </a:r>
            <a:r>
              <a:rPr lang="en-US" sz="3000" dirty="0">
                <a:solidFill>
                  <a:srgbClr val="FFFFFF"/>
                </a:solidFill>
              </a:rPr>
              <a:t>: Timeline</a:t>
            </a:r>
            <a:endParaRPr lang="en-US" sz="3000" i="1" dirty="0">
              <a:solidFill>
                <a:srgbClr val="FFFFFF"/>
              </a:solidFill>
            </a:endParaRPr>
          </a:p>
        </p:txBody>
      </p:sp>
      <p:graphicFrame>
        <p:nvGraphicFramePr>
          <p:cNvPr id="38" name="Content Placeholder 2">
            <a:extLst>
              <a:ext uri="{FF2B5EF4-FFF2-40B4-BE49-F238E27FC236}">
                <a16:creationId xmlns:a16="http://schemas.microsoft.com/office/drawing/2014/main" id="{811C51D1-5490-0874-317C-5EE024A6C649}"/>
              </a:ext>
            </a:extLst>
          </p:cNvPr>
          <p:cNvGraphicFramePr/>
          <p:nvPr/>
        </p:nvGraphicFramePr>
        <p:xfrm>
          <a:off x="483042" y="2819235"/>
          <a:ext cx="8195872" cy="2767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846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150C93-2FA0-BF8A-CA52-E1DEB957BCB7}"/>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B4CB128-7D01-E740-75D6-E9E4369DE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4" name="Rectangle 43">
            <a:extLst>
              <a:ext uri="{FF2B5EF4-FFF2-40B4-BE49-F238E27FC236}">
                <a16:creationId xmlns:a16="http://schemas.microsoft.com/office/drawing/2014/main" id="{3802F04C-1F3C-980F-D14B-F35568AD2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6" name="Rectangle 45">
            <a:extLst>
              <a:ext uri="{FF2B5EF4-FFF2-40B4-BE49-F238E27FC236}">
                <a16:creationId xmlns:a16="http://schemas.microsoft.com/office/drawing/2014/main" id="{7C707F3F-D06A-ABBA-C748-B7DB4ED54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5" y="857250"/>
            <a:ext cx="3072908" cy="1627996"/>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8" name="Rectangle 47">
            <a:extLst>
              <a:ext uri="{FF2B5EF4-FFF2-40B4-BE49-F238E27FC236}">
                <a16:creationId xmlns:a16="http://schemas.microsoft.com/office/drawing/2014/main" id="{B7CFAC4F-A69A-41EF-B49C-43B036929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290028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68574E40-DD8E-AC78-6D5B-994972F39596}"/>
              </a:ext>
            </a:extLst>
          </p:cNvPr>
          <p:cNvSpPr>
            <a:spLocks noGrp="1"/>
          </p:cNvSpPr>
          <p:nvPr>
            <p:ph type="title"/>
          </p:nvPr>
        </p:nvSpPr>
        <p:spPr>
          <a:xfrm>
            <a:off x="1037674" y="1118899"/>
            <a:ext cx="7288583" cy="1182335"/>
          </a:xfrm>
        </p:spPr>
        <p:txBody>
          <a:bodyPr anchor="ctr">
            <a:normAutofit/>
          </a:bodyPr>
          <a:lstStyle/>
          <a:p>
            <a:r>
              <a:rPr lang="en-US" sz="3000" i="1" dirty="0" err="1">
                <a:solidFill>
                  <a:srgbClr val="FFFFFF"/>
                </a:solidFill>
              </a:rPr>
              <a:t>Gingerella</a:t>
            </a:r>
            <a:r>
              <a:rPr lang="en-US" sz="3000" dirty="0">
                <a:solidFill>
                  <a:srgbClr val="FFFFFF"/>
                </a:solidFill>
              </a:rPr>
              <a:t>: Timeline</a:t>
            </a:r>
            <a:endParaRPr lang="en-US" sz="3000" i="1" dirty="0">
              <a:solidFill>
                <a:srgbClr val="FFFFFF"/>
              </a:solidFill>
            </a:endParaRPr>
          </a:p>
        </p:txBody>
      </p:sp>
      <p:graphicFrame>
        <p:nvGraphicFramePr>
          <p:cNvPr id="38" name="Content Placeholder 2">
            <a:extLst>
              <a:ext uri="{FF2B5EF4-FFF2-40B4-BE49-F238E27FC236}">
                <a16:creationId xmlns:a16="http://schemas.microsoft.com/office/drawing/2014/main" id="{90129507-3CC5-B3D9-233E-B02300B99112}"/>
              </a:ext>
            </a:extLst>
          </p:cNvPr>
          <p:cNvGraphicFramePr/>
          <p:nvPr>
            <p:extLst>
              <p:ext uri="{D42A27DB-BD31-4B8C-83A1-F6EECF244321}">
                <p14:modId xmlns:p14="http://schemas.microsoft.com/office/powerpoint/2010/main" val="2630247450"/>
              </p:ext>
            </p:extLst>
          </p:nvPr>
        </p:nvGraphicFramePr>
        <p:xfrm>
          <a:off x="483042" y="2819235"/>
          <a:ext cx="8195872" cy="2767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9399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5" y="857250"/>
            <a:ext cx="3072908" cy="1627996"/>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290028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B87CF9AD-2EA3-A05D-4D89-B462F754C0D8}"/>
              </a:ext>
            </a:extLst>
          </p:cNvPr>
          <p:cNvSpPr>
            <a:spLocks noGrp="1"/>
          </p:cNvSpPr>
          <p:nvPr>
            <p:ph type="title"/>
          </p:nvPr>
        </p:nvSpPr>
        <p:spPr>
          <a:xfrm>
            <a:off x="1037674" y="1118899"/>
            <a:ext cx="7288583" cy="1182335"/>
          </a:xfrm>
        </p:spPr>
        <p:txBody>
          <a:bodyPr anchor="ctr">
            <a:normAutofit/>
          </a:bodyPr>
          <a:lstStyle/>
          <a:p>
            <a:r>
              <a:rPr lang="en-US" sz="3000" i="1">
                <a:solidFill>
                  <a:srgbClr val="FFFFFF"/>
                </a:solidFill>
              </a:rPr>
              <a:t>Gingerella</a:t>
            </a:r>
            <a:r>
              <a:rPr lang="en-US" sz="3000">
                <a:solidFill>
                  <a:srgbClr val="FFFFFF"/>
                </a:solidFill>
              </a:rPr>
              <a:t>: alleged administrative errors</a:t>
            </a:r>
            <a:endParaRPr lang="en-US" sz="3000" i="1">
              <a:solidFill>
                <a:srgbClr val="FFFFFF"/>
              </a:solidFill>
            </a:endParaRPr>
          </a:p>
        </p:txBody>
      </p:sp>
      <p:graphicFrame>
        <p:nvGraphicFramePr>
          <p:cNvPr id="5" name="Content Placeholder 2">
            <a:extLst>
              <a:ext uri="{FF2B5EF4-FFF2-40B4-BE49-F238E27FC236}">
                <a16:creationId xmlns:a16="http://schemas.microsoft.com/office/drawing/2014/main" id="{7D74598A-948F-1AE8-932E-319ED6B247DD}"/>
              </a:ext>
            </a:extLst>
          </p:cNvPr>
          <p:cNvGraphicFramePr>
            <a:graphicFrameLocks noGrp="1"/>
          </p:cNvGraphicFramePr>
          <p:nvPr>
            <p:ph idx="1"/>
          </p:nvPr>
        </p:nvGraphicFramePr>
        <p:xfrm>
          <a:off x="483042" y="2819235"/>
          <a:ext cx="8195872" cy="2767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4800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57F10A-5714-8290-EFFB-27571665EB1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C44A9C30-DF5D-ED2E-1871-F5472A32572A}"/>
              </a:ext>
            </a:extLst>
          </p:cNvPr>
          <p:cNvSpPr>
            <a:spLocks noGrp="1"/>
          </p:cNvSpPr>
          <p:nvPr>
            <p:ph type="title"/>
          </p:nvPr>
        </p:nvSpPr>
        <p:spPr>
          <a:xfrm>
            <a:off x="1028700" y="1078154"/>
            <a:ext cx="7421963" cy="775252"/>
          </a:xfrm>
        </p:spPr>
        <p:txBody>
          <a:bodyPr>
            <a:normAutofit/>
          </a:bodyPr>
          <a:lstStyle/>
          <a:p>
            <a:pPr algn="ctr"/>
            <a:r>
              <a:rPr lang="en-US" sz="3000" i="1" dirty="0" err="1">
                <a:solidFill>
                  <a:srgbClr val="FFFFFF"/>
                </a:solidFill>
              </a:rPr>
              <a:t>Gingerella</a:t>
            </a:r>
            <a:r>
              <a:rPr lang="en-US" sz="3000" i="1" dirty="0">
                <a:solidFill>
                  <a:srgbClr val="FFFFFF"/>
                </a:solidFill>
              </a:rPr>
              <a:t>: SBR affirmed</a:t>
            </a:r>
          </a:p>
        </p:txBody>
      </p:sp>
      <p:sp>
        <p:nvSpPr>
          <p:cNvPr id="3" name="Content Placeholder 2">
            <a:extLst>
              <a:ext uri="{FF2B5EF4-FFF2-40B4-BE49-F238E27FC236}">
                <a16:creationId xmlns:a16="http://schemas.microsoft.com/office/drawing/2014/main" id="{DB0A7442-8D65-C1AC-44A7-C0932417DF98}"/>
              </a:ext>
            </a:extLst>
          </p:cNvPr>
          <p:cNvSpPr>
            <a:spLocks noGrp="1"/>
          </p:cNvSpPr>
          <p:nvPr>
            <p:ph idx="1"/>
          </p:nvPr>
        </p:nvSpPr>
        <p:spPr>
          <a:xfrm>
            <a:off x="342510" y="3305902"/>
            <a:ext cx="4750984" cy="1444271"/>
          </a:xfrm>
        </p:spPr>
        <p:txBody>
          <a:bodyPr anchor="ctr">
            <a:normAutofit/>
          </a:bodyPr>
          <a:lstStyle/>
          <a:p>
            <a:pPr marL="0" indent="0" algn="ctr">
              <a:buNone/>
            </a:pPr>
            <a:r>
              <a:rPr lang="en-US" sz="2400" dirty="0"/>
              <a:t>Member did not begin or complete his BB within 1 year of returning to government service</a:t>
            </a:r>
          </a:p>
        </p:txBody>
      </p:sp>
      <p:pic>
        <p:nvPicPr>
          <p:cNvPr id="4" name="Graphic 3" descr="Judge">
            <a:extLst>
              <a:ext uri="{FF2B5EF4-FFF2-40B4-BE49-F238E27FC236}">
                <a16:creationId xmlns:a16="http://schemas.microsoft.com/office/drawing/2014/main" id="{00E1D62D-C3BC-D24E-918A-5B9C9ED8ED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86475" y="2670529"/>
            <a:ext cx="2715016" cy="271501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86179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FEB548-CACC-4915-BA3A-ECFAD4BE0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1" name="Rectangle 10">
            <a:extLst>
              <a:ext uri="{FF2B5EF4-FFF2-40B4-BE49-F238E27FC236}">
                <a16:creationId xmlns:a16="http://schemas.microsoft.com/office/drawing/2014/main" id="{337DD617-02C2-4388-A86E-BAB7BD28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857250"/>
            <a:ext cx="9141714" cy="51435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grpSp>
        <p:nvGrpSpPr>
          <p:cNvPr id="13" name="Group 12">
            <a:extLst>
              <a:ext uri="{FF2B5EF4-FFF2-40B4-BE49-F238E27FC236}">
                <a16:creationId xmlns:a16="http://schemas.microsoft.com/office/drawing/2014/main" id="{6971532D-ED15-4EA1-8D74-8B9D49117B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88011" y="1438436"/>
            <a:ext cx="228600" cy="322326"/>
            <a:chOff x="215328" y="-46937"/>
            <a:chExt cx="304800" cy="2773841"/>
          </a:xfrm>
        </p:grpSpPr>
        <p:cxnSp>
          <p:nvCxnSpPr>
            <p:cNvPr id="14" name="Straight Connector 13">
              <a:extLst>
                <a:ext uri="{FF2B5EF4-FFF2-40B4-BE49-F238E27FC236}">
                  <a16:creationId xmlns:a16="http://schemas.microsoft.com/office/drawing/2014/main" id="{53E0E949-6174-47F4-871C-39B2BE7B4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81FA79-0462-498C-A7A0-4F97CB9BD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B13F096-ACB3-4289-ADE9-7BCF5727CE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2D1F89-7331-4DB6-9053-DE817E604F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527D98C-AF53-420B-A7B6-DD5AA7D53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413815"/>
            <a:ext cx="9036547" cy="3069980"/>
            <a:chOff x="1" y="2075420"/>
            <a:chExt cx="12048729" cy="4093306"/>
          </a:xfrm>
        </p:grpSpPr>
        <p:sp>
          <p:nvSpPr>
            <p:cNvPr id="20" name="Oval 19">
              <a:extLst>
                <a:ext uri="{FF2B5EF4-FFF2-40B4-BE49-F238E27FC236}">
                  <a16:creationId xmlns:a16="http://schemas.microsoft.com/office/drawing/2014/main" id="{9F0B76EE-9601-45D1-815F-6B076D42F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1" name="Oval 20">
              <a:extLst>
                <a:ext uri="{FF2B5EF4-FFF2-40B4-BE49-F238E27FC236}">
                  <a16:creationId xmlns:a16="http://schemas.microsoft.com/office/drawing/2014/main" id="{1F5FB023-5222-4B9E-B6D1-A5040E4CEB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2" name="Oval 21">
              <a:extLst>
                <a:ext uri="{FF2B5EF4-FFF2-40B4-BE49-F238E27FC236}">
                  <a16:creationId xmlns:a16="http://schemas.microsoft.com/office/drawing/2014/main" id="{EAAEED21-38DA-46C2-93A3-F597C8761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3" name="Oval 22">
              <a:extLst>
                <a:ext uri="{FF2B5EF4-FFF2-40B4-BE49-F238E27FC236}">
                  <a16:creationId xmlns:a16="http://schemas.microsoft.com/office/drawing/2014/main" id="{17EFB714-3172-4F11-BA4B-04073494A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4" name="Oval 23">
              <a:extLst>
                <a:ext uri="{FF2B5EF4-FFF2-40B4-BE49-F238E27FC236}">
                  <a16:creationId xmlns:a16="http://schemas.microsoft.com/office/drawing/2014/main" id="{8783C632-F1E2-40EE-AFA0-EF8D52D6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5" name="Oval 24">
              <a:extLst>
                <a:ext uri="{FF2B5EF4-FFF2-40B4-BE49-F238E27FC236}">
                  <a16:creationId xmlns:a16="http://schemas.microsoft.com/office/drawing/2014/main" id="{7980DE84-E4A8-4C12-97F1-AADA86FFB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grpSp>
      <p:sp>
        <p:nvSpPr>
          <p:cNvPr id="27" name="Rectangle 26">
            <a:extLst>
              <a:ext uri="{FF2B5EF4-FFF2-40B4-BE49-F238E27FC236}">
                <a16:creationId xmlns:a16="http://schemas.microsoft.com/office/drawing/2014/main" id="{7A4FCEB1-CD0B-4966-8A9D-F458E4F79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828610" y="1639204"/>
            <a:ext cx="2097346"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grpSp>
        <p:nvGrpSpPr>
          <p:cNvPr id="29" name="Group 28">
            <a:extLst>
              <a:ext uri="{FF2B5EF4-FFF2-40B4-BE49-F238E27FC236}">
                <a16:creationId xmlns:a16="http://schemas.microsoft.com/office/drawing/2014/main" id="{D3866B94-A099-49F6-A378-974CED7F57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1095434"/>
            <a:ext cx="411480" cy="411755"/>
            <a:chOff x="7029447" y="3514725"/>
            <a:chExt cx="1285875" cy="549007"/>
          </a:xfrm>
        </p:grpSpPr>
        <p:cxnSp>
          <p:nvCxnSpPr>
            <p:cNvPr id="30" name="Straight Connector 29">
              <a:extLst>
                <a:ext uri="{FF2B5EF4-FFF2-40B4-BE49-F238E27FC236}">
                  <a16:creationId xmlns:a16="http://schemas.microsoft.com/office/drawing/2014/main" id="{5103C908-3FF0-4A95-851C-DF3C650FFB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400D3-D15B-4146-82E6-B2FC1194FE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2F76C8-7CAD-4B72-BD0D-072D2AFA0C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CEBAD8-9DE5-4790-9CD4-C384EB371D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D3B7B9BA-215A-4923-954F-3DAE9523A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462839"/>
            <a:ext cx="4571998" cy="533439"/>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grpSp>
        <p:nvGrpSpPr>
          <p:cNvPr id="37" name="Group 36">
            <a:extLst>
              <a:ext uri="{FF2B5EF4-FFF2-40B4-BE49-F238E27FC236}">
                <a16:creationId xmlns:a16="http://schemas.microsoft.com/office/drawing/2014/main" id="{34013081-B23F-45CB-A45B-562B629ADB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2259" y="5312671"/>
            <a:ext cx="964406" cy="411755"/>
            <a:chOff x="7029447" y="3514725"/>
            <a:chExt cx="1285875" cy="549007"/>
          </a:xfrm>
        </p:grpSpPr>
        <p:cxnSp>
          <p:nvCxnSpPr>
            <p:cNvPr id="38" name="Straight Connector 37">
              <a:extLst>
                <a:ext uri="{FF2B5EF4-FFF2-40B4-BE49-F238E27FC236}">
                  <a16:creationId xmlns:a16="http://schemas.microsoft.com/office/drawing/2014/main" id="{4B8B11FB-E867-4638-B75F-B4B7DBDDB7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C84FC8-9600-4AE5-9E77-38E2363A30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14F95D-50D5-4B76-B347-91D1D76F8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5455D4-020C-4462-8A90-3B6434A508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DAA296D-0E42-EA1B-8822-3D0723BEEC31}"/>
              </a:ext>
            </a:extLst>
          </p:cNvPr>
          <p:cNvSpPr>
            <a:spLocks noGrp="1"/>
          </p:cNvSpPr>
          <p:nvPr>
            <p:ph type="title"/>
          </p:nvPr>
        </p:nvSpPr>
        <p:spPr>
          <a:xfrm>
            <a:off x="473202" y="1330452"/>
            <a:ext cx="3711173" cy="4132361"/>
          </a:xfrm>
          <a:noFill/>
        </p:spPr>
        <p:txBody>
          <a:bodyPr anchor="t">
            <a:normAutofit/>
          </a:bodyPr>
          <a:lstStyle/>
          <a:p>
            <a:r>
              <a:rPr lang="en-US" sz="3600"/>
              <a:t>Importance for Boards</a:t>
            </a:r>
          </a:p>
        </p:txBody>
      </p:sp>
      <p:graphicFrame>
        <p:nvGraphicFramePr>
          <p:cNvPr id="5" name="Content Placeholder 2">
            <a:extLst>
              <a:ext uri="{FF2B5EF4-FFF2-40B4-BE49-F238E27FC236}">
                <a16:creationId xmlns:a16="http://schemas.microsoft.com/office/drawing/2014/main" id="{9643D610-4DF1-DA5F-14F9-0E1ABDBC9D60}"/>
              </a:ext>
            </a:extLst>
          </p:cNvPr>
          <p:cNvGraphicFramePr>
            <a:graphicFrameLocks noGrp="1"/>
          </p:cNvGraphicFramePr>
          <p:nvPr>
            <p:ph idx="1"/>
          </p:nvPr>
        </p:nvGraphicFramePr>
        <p:xfrm>
          <a:off x="4361892" y="1267027"/>
          <a:ext cx="4131533" cy="4132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4926542"/>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58" name="Rectangle 5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57248"/>
            <a:ext cx="9144000" cy="51435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60" name="Rectangle 5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0646" y="857250"/>
            <a:ext cx="5746451" cy="51435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62" name="Rectangle 6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60646" y="857245"/>
            <a:ext cx="8783354" cy="4807751"/>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2" name="Title 1">
            <a:extLst>
              <a:ext uri="{FF2B5EF4-FFF2-40B4-BE49-F238E27FC236}">
                <a16:creationId xmlns:a16="http://schemas.microsoft.com/office/drawing/2014/main" id="{57421AB5-2FB8-642C-4416-4F44874797EC}"/>
              </a:ext>
            </a:extLst>
          </p:cNvPr>
          <p:cNvSpPr>
            <a:spLocks noGrp="1"/>
          </p:cNvSpPr>
          <p:nvPr>
            <p:ph type="title"/>
          </p:nvPr>
        </p:nvSpPr>
        <p:spPr>
          <a:xfrm>
            <a:off x="845406" y="1500189"/>
            <a:ext cx="3560460" cy="2323546"/>
          </a:xfrm>
        </p:spPr>
        <p:txBody>
          <a:bodyPr vert="horz" lIns="68580" tIns="34290" rIns="68580" bIns="34290" rtlCol="0" anchor="b">
            <a:normAutofit/>
          </a:bodyPr>
          <a:lstStyle/>
          <a:p>
            <a:r>
              <a:rPr lang="en-US" sz="3600">
                <a:solidFill>
                  <a:srgbClr val="FFFFFF"/>
                </a:solidFill>
              </a:rPr>
              <a:t>Thank You for Your Time and Attention</a:t>
            </a:r>
          </a:p>
        </p:txBody>
      </p:sp>
      <p:sp>
        <p:nvSpPr>
          <p:cNvPr id="64" name="Rectangle 6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33598" y="490345"/>
            <a:ext cx="1876806" cy="9143999"/>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6" name="Oval 6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942" y="1654158"/>
            <a:ext cx="3567122" cy="35671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10" name="Graphic 9" descr="Scales of justice with solid fill">
            <a:extLst>
              <a:ext uri="{FF2B5EF4-FFF2-40B4-BE49-F238E27FC236}">
                <a16:creationId xmlns:a16="http://schemas.microsoft.com/office/drawing/2014/main" id="{76CC09BA-1309-E462-C30E-77698D9600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596406" y="2438908"/>
            <a:ext cx="1990900" cy="1990900"/>
          </a:xfrm>
          <a:prstGeom prst="rect">
            <a:avLst/>
          </a:prstGeom>
        </p:spPr>
      </p:pic>
    </p:spTree>
    <p:extLst>
      <p:ext uri="{BB962C8B-B14F-4D97-AF65-F5344CB8AC3E}">
        <p14:creationId xmlns:p14="http://schemas.microsoft.com/office/powerpoint/2010/main" val="1463216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04801" y="3200400"/>
            <a:ext cx="4297362" cy="1981199"/>
          </a:xfrm>
        </p:spPr>
        <p:txBody>
          <a:bodyPr/>
          <a:lstStyle/>
          <a:p>
            <a:pPr algn="ctr"/>
            <a:br>
              <a:rPr lang="en-US" sz="4400" dirty="0"/>
            </a:br>
            <a:br>
              <a:rPr lang="en-US" sz="4400" dirty="0"/>
            </a:br>
            <a:endParaRPr lang="en-US" dirty="0"/>
          </a:p>
        </p:txBody>
      </p:sp>
      <p:sp>
        <p:nvSpPr>
          <p:cNvPr id="8" name="Text Placeholder 7"/>
          <p:cNvSpPr>
            <a:spLocks noGrp="1"/>
          </p:cNvSpPr>
          <p:nvPr>
            <p:ph type="subTitle" idx="1"/>
          </p:nvPr>
        </p:nvSpPr>
        <p:spPr>
          <a:xfrm>
            <a:off x="381000" y="3200400"/>
            <a:ext cx="4343400" cy="2133600"/>
          </a:xfrm>
        </p:spPr>
        <p:txBody>
          <a:bodyPr/>
          <a:lstStyle/>
          <a:p>
            <a:endParaRPr lang="en-US" b="1" dirty="0"/>
          </a:p>
          <a:p>
            <a:pPr algn="ctr"/>
            <a:r>
              <a:rPr lang="en-US" sz="2800" b="1" dirty="0"/>
              <a:t>Thomas F. Gibson, Esq.</a:t>
            </a:r>
          </a:p>
          <a:p>
            <a:pPr algn="ctr"/>
            <a:endParaRPr lang="en-US" sz="2800" b="1" dirty="0"/>
          </a:p>
          <a:p>
            <a:pPr algn="ctr"/>
            <a:r>
              <a:rPr lang="en-US" sz="2800" b="1" i="1" dirty="0"/>
              <a:t>Law Offices of </a:t>
            </a:r>
          </a:p>
          <a:p>
            <a:pPr algn="ctr"/>
            <a:r>
              <a:rPr lang="en-US" sz="2800" b="1" i="1" dirty="0"/>
              <a:t>Thomas F. Gibson</a:t>
            </a:r>
          </a:p>
        </p:txBody>
      </p:sp>
      <p:sp>
        <p:nvSpPr>
          <p:cNvPr id="2" name="TextBox 1"/>
          <p:cNvSpPr txBox="1"/>
          <p:nvPr/>
        </p:nvSpPr>
        <p:spPr>
          <a:xfrm>
            <a:off x="487961" y="1628014"/>
            <a:ext cx="41449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n-ea"/>
                <a:cs typeface="+mn-cs"/>
              </a:rPr>
              <a:t>Recent Cases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n-ea"/>
                <a:cs typeface="+mn-cs"/>
              </a:rPr>
              <a:t>of Note</a:t>
            </a:r>
          </a:p>
        </p:txBody>
      </p:sp>
    </p:spTree>
    <p:extLst>
      <p:ext uri="{BB962C8B-B14F-4D97-AF65-F5344CB8AC3E}">
        <p14:creationId xmlns:p14="http://schemas.microsoft.com/office/powerpoint/2010/main" val="1485784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8600" y="152400"/>
            <a:ext cx="8610600" cy="5730800"/>
          </a:xfrm>
        </p:spPr>
        <p:txBody>
          <a:bodyPr/>
          <a:lstStyle/>
          <a:p>
            <a:pPr marL="0" lvl="0" indent="0">
              <a:buNone/>
            </a:pPr>
            <a:r>
              <a:rPr lang="en-US" u="sng" dirty="0"/>
              <a:t>Regular Compensation – Additional Duties</a:t>
            </a:r>
          </a:p>
          <a:p>
            <a:pPr marL="0" lvl="0" indent="0">
              <a:buNone/>
            </a:pPr>
            <a:endParaRPr lang="en-US" sz="1000" dirty="0"/>
          </a:p>
          <a:p>
            <a:r>
              <a:rPr lang="en-US" sz="2800" b="1" i="1" dirty="0"/>
              <a:t>O’Malley v. CRAB and Brockton Retirement Board                   </a:t>
            </a:r>
            <a:r>
              <a:rPr lang="en-US" sz="2800" i="1" dirty="0"/>
              <a:t>    </a:t>
            </a:r>
            <a:r>
              <a:rPr lang="en-US" sz="2800" dirty="0"/>
              <a:t>Mass. App. Ct. No.: 23-P-1147 (October 7, 2024)  </a:t>
            </a:r>
          </a:p>
          <a:p>
            <a:pPr marL="0" indent="0">
              <a:buNone/>
            </a:pPr>
            <a:endParaRPr lang="en-US" sz="1000" dirty="0"/>
          </a:p>
          <a:p>
            <a:pPr marL="0" indent="0">
              <a:buNone/>
            </a:pPr>
            <a:r>
              <a:rPr lang="en-US" sz="2800" dirty="0"/>
              <a:t>Two employees of Brockton Public Schools, a school police officer and a custodian, received sporadic compensation for performing “traffic duty” (as school crossing guards).</a:t>
            </a:r>
          </a:p>
          <a:p>
            <a:pPr marL="0" indent="0">
              <a:buNone/>
            </a:pPr>
            <a:endParaRPr lang="en-US" sz="1000" dirty="0"/>
          </a:p>
          <a:p>
            <a:pPr marL="0" indent="0">
              <a:buNone/>
            </a:pPr>
            <a:r>
              <a:rPr lang="en-US" sz="2800" dirty="0"/>
              <a:t>The duties were performed as needed, were not part of their employment contracts, and paid at overtime rates.</a:t>
            </a:r>
          </a:p>
          <a:p>
            <a:pPr marL="0" indent="0">
              <a:buNone/>
            </a:pPr>
            <a:endParaRPr lang="en-US" sz="1000" dirty="0"/>
          </a:p>
          <a:p>
            <a:pPr marL="0" indent="0">
              <a:buNone/>
            </a:pPr>
            <a:r>
              <a:rPr lang="en-US" sz="2800" dirty="0"/>
              <a:t>Both retired for ADR, and sought to have the traffic duty pay included in their retirement calculations.  PERAC disallowed the payments as regular compensation, and an appeal ensued.</a:t>
            </a:r>
            <a:endParaRPr lang="en-US" sz="2800" b="1" dirty="0"/>
          </a:p>
        </p:txBody>
      </p:sp>
    </p:spTree>
    <p:extLst>
      <p:ext uri="{BB962C8B-B14F-4D97-AF65-F5344CB8AC3E}">
        <p14:creationId xmlns:p14="http://schemas.microsoft.com/office/powerpoint/2010/main" val="1436426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355B0-7E41-37FC-332A-18E1366F9C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6A11305-76DE-95DD-9775-AE2551AB3BFC}"/>
              </a:ext>
            </a:extLst>
          </p:cNvPr>
          <p:cNvSpPr>
            <a:spLocks noGrp="1"/>
          </p:cNvSpPr>
          <p:nvPr>
            <p:ph type="body" sz="quarter" idx="10"/>
          </p:nvPr>
        </p:nvSpPr>
        <p:spPr>
          <a:xfrm>
            <a:off x="228600" y="152400"/>
            <a:ext cx="8610600" cy="5595378"/>
          </a:xfrm>
        </p:spPr>
        <p:txBody>
          <a:bodyPr/>
          <a:lstStyle/>
          <a:p>
            <a:pPr marL="0" lvl="0" indent="0">
              <a:buNone/>
            </a:pPr>
            <a:r>
              <a:rPr lang="en-US" u="sng" dirty="0"/>
              <a:t>Regular Compensation – Additional Duties</a:t>
            </a:r>
          </a:p>
          <a:p>
            <a:pPr marL="0" lvl="0" indent="0">
              <a:buNone/>
            </a:pPr>
            <a:endParaRPr lang="en-US" sz="1000" dirty="0"/>
          </a:p>
          <a:p>
            <a:r>
              <a:rPr lang="en-US" sz="2800" b="1" i="1" dirty="0"/>
              <a:t>O’Malley v. CRAB and Brockton Retirement Board                   </a:t>
            </a:r>
            <a:r>
              <a:rPr lang="en-US" sz="2800" i="1" dirty="0"/>
              <a:t>    </a:t>
            </a:r>
            <a:r>
              <a:rPr lang="en-US" sz="2800" dirty="0"/>
              <a:t>Mass. App. Ct. No.: 23-P-1147 (October 7, 2024)  </a:t>
            </a:r>
          </a:p>
          <a:p>
            <a:pPr marL="0" indent="0">
              <a:buNone/>
            </a:pPr>
            <a:endParaRPr lang="en-US" sz="1000" dirty="0"/>
          </a:p>
          <a:p>
            <a:pPr marL="0" indent="0">
              <a:buNone/>
            </a:pPr>
            <a:r>
              <a:rPr lang="en-US" sz="2800" dirty="0"/>
              <a:t>DALA and CRAB determined that traffic duty was not a major duty, but an additional duty to their work week, holding that: “the traffic duty payments were irregular payments paid on an hourly basis and are akin to overtime payments” and were excluded from regular compensation.</a:t>
            </a:r>
          </a:p>
          <a:p>
            <a:pPr marL="0" indent="0">
              <a:buNone/>
            </a:pPr>
            <a:endParaRPr lang="en-US" sz="1200" dirty="0"/>
          </a:p>
          <a:p>
            <a:pPr marL="0" indent="0">
              <a:buNone/>
            </a:pPr>
            <a:r>
              <a:rPr lang="en-US" sz="2800" dirty="0"/>
              <a:t>On appeal, the Superior Court and Appeals Court agreed – the employee’s expectation that the payments would be included had no basis in Chapter 32 or in case law.</a:t>
            </a:r>
          </a:p>
          <a:p>
            <a:pPr marL="0" indent="0">
              <a:buNone/>
            </a:pPr>
            <a:endParaRPr lang="en-US" sz="2800" dirty="0"/>
          </a:p>
        </p:txBody>
      </p:sp>
    </p:spTree>
    <p:extLst>
      <p:ext uri="{BB962C8B-B14F-4D97-AF65-F5344CB8AC3E}">
        <p14:creationId xmlns:p14="http://schemas.microsoft.com/office/powerpoint/2010/main" val="3735280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D440-2CFC-0E74-BF58-5224E02D7C3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206F79D-80D5-B04A-19BA-48F34B5EC453}"/>
              </a:ext>
            </a:extLst>
          </p:cNvPr>
          <p:cNvSpPr>
            <a:spLocks noGrp="1"/>
          </p:cNvSpPr>
          <p:nvPr>
            <p:ph type="body" sz="quarter" idx="10"/>
          </p:nvPr>
        </p:nvSpPr>
        <p:spPr>
          <a:xfrm>
            <a:off x="228600" y="152400"/>
            <a:ext cx="8610600" cy="5983176"/>
          </a:xfrm>
        </p:spPr>
        <p:txBody>
          <a:bodyPr/>
          <a:lstStyle/>
          <a:p>
            <a:pPr marL="0" lvl="0" indent="0">
              <a:buNone/>
            </a:pPr>
            <a:r>
              <a:rPr lang="en-US" u="sng" dirty="0"/>
              <a:t>Anti-Spiking – Section 5(2)(a) – “Consecutive Years”</a:t>
            </a:r>
          </a:p>
          <a:p>
            <a:pPr marL="0" lvl="0" indent="0">
              <a:buNone/>
            </a:pPr>
            <a:endParaRPr lang="en-US" sz="1000" dirty="0"/>
          </a:p>
          <a:p>
            <a:r>
              <a:rPr lang="en-US" sz="2800" b="1" i="1" dirty="0"/>
              <a:t>Hartnett v. CRAB, Boston Retirement Bd. and PERAC                     </a:t>
            </a:r>
            <a:r>
              <a:rPr lang="en-US" sz="2800" i="1" dirty="0"/>
              <a:t> </a:t>
            </a:r>
            <a:r>
              <a:rPr lang="en-US" sz="2800" dirty="0"/>
              <a:t>494 Mass. 612 (Sept. 11, 2024)</a:t>
            </a:r>
          </a:p>
          <a:p>
            <a:pPr marL="0" indent="0">
              <a:buNone/>
            </a:pPr>
            <a:endParaRPr lang="en-US" sz="1000" dirty="0"/>
          </a:p>
          <a:p>
            <a:pPr marL="0" indent="0">
              <a:buNone/>
            </a:pPr>
            <a:r>
              <a:rPr lang="en-US" sz="2800" dirty="0"/>
              <a:t>Ms. Hartnett was in the State System from 1978 to 1990 and withdrew her retirement deductions.  In 2002 she  reentered service in the Boston System at a salary that was more than 100% of her 1990 salary.  Hartnett redeposited her accumulated deductions and worked until 2006.</a:t>
            </a:r>
          </a:p>
          <a:p>
            <a:pPr marL="0" indent="0">
              <a:buNone/>
            </a:pPr>
            <a:endParaRPr lang="en-US" sz="1200" dirty="0"/>
          </a:p>
          <a:p>
            <a:pPr marL="0" indent="0">
              <a:buNone/>
            </a:pPr>
            <a:r>
              <a:rPr lang="en-US" sz="2800" dirty="0"/>
              <a:t>The member deferred her retirement until 2016.  A PERAC audit determined that the anti-spiking provisions of  G.L. c. 32, § 5(2)(a) should have been applied and Boston reduced Hartnett’s annual allowance by approximately $6,000.</a:t>
            </a:r>
          </a:p>
          <a:p>
            <a:pPr marL="0" indent="0">
              <a:buNone/>
            </a:pPr>
            <a:endParaRPr lang="en-US" sz="2800" dirty="0"/>
          </a:p>
        </p:txBody>
      </p:sp>
    </p:spTree>
    <p:extLst>
      <p:ext uri="{BB962C8B-B14F-4D97-AF65-F5344CB8AC3E}">
        <p14:creationId xmlns:p14="http://schemas.microsoft.com/office/powerpoint/2010/main" val="2942032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rble with brown and aqua colors">
            <a:extLst>
              <a:ext uri="{FF2B5EF4-FFF2-40B4-BE49-F238E27FC236}">
                <a16:creationId xmlns:a16="http://schemas.microsoft.com/office/drawing/2014/main" id="{D94E6B90-9C17-5945-F78D-A20107A0D6EA}"/>
              </a:ext>
            </a:extLst>
          </p:cNvPr>
          <p:cNvPicPr>
            <a:picLocks noChangeAspect="1"/>
          </p:cNvPicPr>
          <p:nvPr/>
        </p:nvPicPr>
        <p:blipFill>
          <a:blip r:embed="rId3"/>
          <a:srcRect t="4492" b="16283"/>
          <a:stretch/>
        </p:blipFill>
        <p:spPr>
          <a:xfrm>
            <a:off x="15" y="856621"/>
            <a:ext cx="9143985" cy="5143500"/>
          </a:xfrm>
          <a:prstGeom prst="rect">
            <a:avLst/>
          </a:prstGeom>
        </p:spPr>
      </p:pic>
      <p:sp>
        <p:nvSpPr>
          <p:cNvPr id="12" name="Title 11">
            <a:extLst>
              <a:ext uri="{FF2B5EF4-FFF2-40B4-BE49-F238E27FC236}">
                <a16:creationId xmlns:a16="http://schemas.microsoft.com/office/drawing/2014/main" id="{F24F57FA-8F3C-4697-425E-D05F3E822626}"/>
              </a:ext>
            </a:extLst>
          </p:cNvPr>
          <p:cNvSpPr>
            <a:spLocks noGrp="1"/>
          </p:cNvSpPr>
          <p:nvPr>
            <p:ph type="title"/>
          </p:nvPr>
        </p:nvSpPr>
        <p:spPr>
          <a:solidFill>
            <a:schemeClr val="bg1"/>
          </a:solidFill>
          <a:effectLst>
            <a:glow rad="63500">
              <a:schemeClr val="accent5">
                <a:satMod val="175000"/>
                <a:alpha val="40000"/>
              </a:schemeClr>
            </a:glow>
          </a:effectLst>
        </p:spPr>
        <p:txBody>
          <a:bodyPr/>
          <a:lstStyle/>
          <a:p>
            <a:pPr algn="ctr"/>
            <a:r>
              <a:rPr lang="en-US" cap="small" dirty="0">
                <a:ln w="0"/>
                <a:solidFill>
                  <a:schemeClr val="tx1"/>
                </a:solidFill>
                <a:effectLst>
                  <a:outerShdw blurRad="38100" dist="19050" dir="2700000" algn="tl" rotWithShape="0">
                    <a:schemeClr val="dk1">
                      <a:alpha val="40000"/>
                    </a:schemeClr>
                  </a:outerShdw>
                </a:effectLst>
              </a:rPr>
              <a:t>Policy Behind the </a:t>
            </a:r>
            <a:r>
              <a:rPr lang="en-US" cap="small" dirty="0"/>
              <a:t>Cap</a:t>
            </a:r>
          </a:p>
        </p:txBody>
      </p:sp>
      <p:pic>
        <p:nvPicPr>
          <p:cNvPr id="6" name="Content Placeholder 5" descr="Two people sitting two benches on the beach">
            <a:extLst>
              <a:ext uri="{FF2B5EF4-FFF2-40B4-BE49-F238E27FC236}">
                <a16:creationId xmlns:a16="http://schemas.microsoft.com/office/drawing/2014/main" id="{3098FC59-1366-E3B1-B097-B65EC8CC3BA5}"/>
              </a:ext>
            </a:extLst>
          </p:cNvPr>
          <p:cNvPicPr>
            <a:picLocks noGrp="1"/>
          </p:cNvPicPr>
          <p:nvPr>
            <p:ph idx="1"/>
          </p:nvPr>
        </p:nvPicPr>
        <p:blipFill>
          <a:blip r:embed="rId4" cstate="print">
            <a:extLst>
              <a:ext uri="{28A0092B-C50C-407E-A947-70E740481C1C}">
                <a14:useLocalDpi xmlns:a14="http://schemas.microsoft.com/office/drawing/2010/main" val="0"/>
              </a:ext>
            </a:extLst>
          </a:blip>
          <a:srcRect t="32977" b="3016"/>
          <a:stretch/>
        </p:blipFill>
        <p:spPr>
          <a:xfrm>
            <a:off x="800100" y="2571750"/>
            <a:ext cx="7543800" cy="3223260"/>
          </a:xfrm>
          <a:effectLst>
            <a:glow rad="63500">
              <a:schemeClr val="accent5">
                <a:satMod val="175000"/>
                <a:alpha val="40000"/>
              </a:schemeClr>
            </a:glow>
          </a:effectLst>
        </p:spPr>
      </p:pic>
      <p:sp>
        <p:nvSpPr>
          <p:cNvPr id="17" name="Rectangle 16">
            <a:extLst>
              <a:ext uri="{FF2B5EF4-FFF2-40B4-BE49-F238E27FC236}">
                <a16:creationId xmlns:a16="http://schemas.microsoft.com/office/drawing/2014/main" id="{F1B19B3F-2E75-E4A1-1319-103D4F3603EF}"/>
              </a:ext>
            </a:extLst>
          </p:cNvPr>
          <p:cNvSpPr/>
          <p:nvPr/>
        </p:nvSpPr>
        <p:spPr>
          <a:xfrm>
            <a:off x="888422" y="899595"/>
            <a:ext cx="7367155" cy="857597"/>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Avenir Next LT Pro" panose="02020404030301010803"/>
            </a:endParaRPr>
          </a:p>
        </p:txBody>
      </p:sp>
    </p:spTree>
    <p:extLst>
      <p:ext uri="{BB962C8B-B14F-4D97-AF65-F5344CB8AC3E}">
        <p14:creationId xmlns:p14="http://schemas.microsoft.com/office/powerpoint/2010/main" val="1052644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59753-4BEF-BF76-F92E-61207411270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B5CB12E-D873-A237-825C-3195A98C5B55}"/>
              </a:ext>
            </a:extLst>
          </p:cNvPr>
          <p:cNvSpPr>
            <a:spLocks noGrp="1"/>
          </p:cNvSpPr>
          <p:nvPr>
            <p:ph type="body" sz="quarter" idx="10"/>
          </p:nvPr>
        </p:nvSpPr>
        <p:spPr>
          <a:xfrm>
            <a:off x="228600" y="152401"/>
            <a:ext cx="8610600" cy="5983176"/>
          </a:xfrm>
        </p:spPr>
        <p:txBody>
          <a:bodyPr/>
          <a:lstStyle/>
          <a:p>
            <a:pPr marL="0" lvl="0" indent="0">
              <a:buNone/>
            </a:pPr>
            <a:r>
              <a:rPr lang="en-US" u="sng" dirty="0"/>
              <a:t>Anti-Spiking – Section 5(2)(a) – “Consecutive Years”</a:t>
            </a:r>
          </a:p>
          <a:p>
            <a:pPr marL="0" lvl="0" indent="0">
              <a:buNone/>
            </a:pPr>
            <a:endParaRPr lang="en-US" sz="1000" dirty="0"/>
          </a:p>
          <a:p>
            <a:r>
              <a:rPr lang="en-US" sz="2800" b="1" i="1" dirty="0"/>
              <a:t>Hartnett v. CRAB, Boston Retirement Bd. and PERAC                     </a:t>
            </a:r>
            <a:r>
              <a:rPr lang="en-US" sz="2800" i="1" dirty="0"/>
              <a:t> </a:t>
            </a:r>
            <a:r>
              <a:rPr lang="en-US" sz="2800" dirty="0"/>
              <a:t>494 Mass. 612 (Sept. 11, 2024)</a:t>
            </a:r>
          </a:p>
          <a:p>
            <a:pPr marL="0" indent="0">
              <a:buNone/>
            </a:pPr>
            <a:endParaRPr lang="en-US" sz="1000" dirty="0"/>
          </a:p>
          <a:p>
            <a:pPr marL="0" indent="0">
              <a:buNone/>
            </a:pPr>
            <a:r>
              <a:rPr lang="en-US" sz="2800" dirty="0"/>
              <a:t>Section 5(2)(a) provides, in relevant part, that:  </a:t>
            </a:r>
          </a:p>
          <a:p>
            <a:pPr marL="0" indent="0">
              <a:buNone/>
            </a:pPr>
            <a:endParaRPr lang="en-US" sz="1200" i="1" dirty="0"/>
          </a:p>
          <a:p>
            <a:pPr marL="0" indent="0">
              <a:buNone/>
            </a:pPr>
            <a:r>
              <a:rPr lang="en-US" sz="2800" i="1" dirty="0"/>
              <a:t>…if in the 5 years of creditable service immediately preceding retirement, the difference in the annual rate of regular compensation </a:t>
            </a:r>
            <a:r>
              <a:rPr lang="en-US" sz="2800" b="1" i="1" u="sng" dirty="0"/>
              <a:t>between any 2 consecutive years exceeds 100 per cent,</a:t>
            </a:r>
            <a:r>
              <a:rPr lang="en-US" sz="2800" i="1" dirty="0"/>
              <a:t> the … the retirement allowance shall be based on the average annual rate of regular compensation received by the member during the period of 5 consecutive years preceding retirement.  </a:t>
            </a:r>
            <a:r>
              <a:rPr lang="en-US" sz="2800" dirty="0"/>
              <a:t>[Emphasis Added]</a:t>
            </a:r>
          </a:p>
          <a:p>
            <a:pPr marL="0" indent="0">
              <a:buNone/>
            </a:pPr>
            <a:endParaRPr lang="en-US" sz="2800" dirty="0"/>
          </a:p>
        </p:txBody>
      </p:sp>
    </p:spTree>
    <p:extLst>
      <p:ext uri="{BB962C8B-B14F-4D97-AF65-F5344CB8AC3E}">
        <p14:creationId xmlns:p14="http://schemas.microsoft.com/office/powerpoint/2010/main" val="1666682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DF10A-C410-E65C-B381-81FC8BFC713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044DFD7-FB8C-03F9-2B6B-5407F3D1D8FC}"/>
              </a:ext>
            </a:extLst>
          </p:cNvPr>
          <p:cNvSpPr>
            <a:spLocks noGrp="1"/>
          </p:cNvSpPr>
          <p:nvPr>
            <p:ph type="body" sz="quarter" idx="10"/>
          </p:nvPr>
        </p:nvSpPr>
        <p:spPr>
          <a:xfrm>
            <a:off x="228600" y="152400"/>
            <a:ext cx="8610600" cy="6370975"/>
          </a:xfrm>
        </p:spPr>
        <p:txBody>
          <a:bodyPr/>
          <a:lstStyle/>
          <a:p>
            <a:pPr marL="0" lvl="0" indent="0">
              <a:buNone/>
            </a:pPr>
            <a:r>
              <a:rPr lang="en-US" u="sng" dirty="0"/>
              <a:t>Anti-Spiking – Section 5(2)(a) – “Consecutive Years”</a:t>
            </a:r>
          </a:p>
          <a:p>
            <a:pPr marL="0" lvl="0" indent="0">
              <a:buNone/>
            </a:pPr>
            <a:endParaRPr lang="en-US" sz="1000" dirty="0"/>
          </a:p>
          <a:p>
            <a:r>
              <a:rPr lang="en-US" sz="2800" b="1" i="1" dirty="0"/>
              <a:t>Hartnett v. CRAB, Boston Retirement Bd. and PERAC                     </a:t>
            </a:r>
            <a:r>
              <a:rPr lang="en-US" sz="2800" i="1" dirty="0"/>
              <a:t> </a:t>
            </a:r>
            <a:r>
              <a:rPr lang="en-US" sz="2800" dirty="0"/>
              <a:t>494 Mass. 612 (Sept. 11, 2024)</a:t>
            </a:r>
          </a:p>
          <a:p>
            <a:pPr marL="0" indent="0">
              <a:buNone/>
            </a:pPr>
            <a:endParaRPr lang="en-US" sz="1000" dirty="0"/>
          </a:p>
          <a:p>
            <a:pPr marL="0" indent="0">
              <a:buNone/>
            </a:pPr>
            <a:r>
              <a:rPr lang="en-US" sz="2800" dirty="0"/>
              <a:t>Hartnett appealed, arguing that her “regular compensation between any </a:t>
            </a:r>
            <a:r>
              <a:rPr lang="en-US" sz="2800" b="1" i="1" u="sng" dirty="0"/>
              <a:t>2 consecutive</a:t>
            </a:r>
            <a:r>
              <a:rPr lang="en-US" sz="2800" b="1" u="sng" dirty="0"/>
              <a:t> </a:t>
            </a:r>
            <a:r>
              <a:rPr lang="en-US" sz="2800" b="1" i="1" u="sng" dirty="0"/>
              <a:t>years</a:t>
            </a:r>
            <a:r>
              <a:rPr lang="en-US" sz="2800" dirty="0"/>
              <a:t>” did not exceed 100%. </a:t>
            </a:r>
          </a:p>
          <a:p>
            <a:pPr marL="0" indent="0">
              <a:buNone/>
            </a:pPr>
            <a:endParaRPr lang="en-US" sz="1200" dirty="0"/>
          </a:p>
          <a:p>
            <a:pPr marL="0" indent="0">
              <a:buNone/>
            </a:pPr>
            <a:r>
              <a:rPr lang="en-US" sz="2800" dirty="0"/>
              <a:t>DALA and CRAB upheld PERAC’s determination.  On judicial review, the Superior Court upheld the application of Section 5(2)(a), but reversed CRAB’s decision, holding that  because Hartnett was a member before the anti-spiking laws were enacted in 2011, the new law could not apply to her because of the contractual relationship created by G.L. c. 32, § 25 (5) prohibiting downward modification of her retirement rights.</a:t>
            </a:r>
          </a:p>
          <a:p>
            <a:pPr marL="0" indent="0">
              <a:buNone/>
            </a:pPr>
            <a:endParaRPr lang="en-US" sz="2800" dirty="0"/>
          </a:p>
        </p:txBody>
      </p:sp>
    </p:spTree>
    <p:extLst>
      <p:ext uri="{BB962C8B-B14F-4D97-AF65-F5344CB8AC3E}">
        <p14:creationId xmlns:p14="http://schemas.microsoft.com/office/powerpoint/2010/main" val="490010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DD66-CDD5-27BE-48C6-825C5938908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ADA0180-D174-DAFE-2646-7108B3046D50}"/>
              </a:ext>
            </a:extLst>
          </p:cNvPr>
          <p:cNvSpPr>
            <a:spLocks noGrp="1"/>
          </p:cNvSpPr>
          <p:nvPr>
            <p:ph type="body" sz="quarter" idx="10"/>
          </p:nvPr>
        </p:nvSpPr>
        <p:spPr>
          <a:xfrm>
            <a:off x="228600" y="152400"/>
            <a:ext cx="8610600" cy="6457152"/>
          </a:xfrm>
        </p:spPr>
        <p:txBody>
          <a:bodyPr/>
          <a:lstStyle/>
          <a:p>
            <a:pPr marL="0" lvl="0" indent="0">
              <a:buNone/>
            </a:pPr>
            <a:r>
              <a:rPr lang="en-US" u="sng" dirty="0"/>
              <a:t>Anti-Spiking – Section 5(2)(a) – “Consecutive Years”</a:t>
            </a:r>
          </a:p>
          <a:p>
            <a:pPr marL="0" lvl="0" indent="0">
              <a:buNone/>
            </a:pPr>
            <a:endParaRPr lang="en-US" sz="1000" dirty="0"/>
          </a:p>
          <a:p>
            <a:r>
              <a:rPr lang="en-US" sz="2800" b="1" i="1" dirty="0"/>
              <a:t>Hartnett v. CRAB, Boston Retirement Bd. and PERAC                     </a:t>
            </a:r>
            <a:r>
              <a:rPr lang="en-US" sz="2800" i="1" dirty="0"/>
              <a:t> </a:t>
            </a:r>
            <a:r>
              <a:rPr lang="en-US" sz="2800" dirty="0"/>
              <a:t>494 Mass. 612 (Sept. 11, 2024)</a:t>
            </a:r>
          </a:p>
          <a:p>
            <a:pPr marL="0" indent="0">
              <a:buNone/>
            </a:pPr>
            <a:endParaRPr lang="en-US" sz="1000" dirty="0"/>
          </a:p>
          <a:p>
            <a:pPr marL="0" indent="0">
              <a:buNone/>
            </a:pPr>
            <a:r>
              <a:rPr lang="en-US" sz="2800" dirty="0"/>
              <a:t>After further appeal by the agencies, the Supreme Judicial Court took jurisdiction and rejected PERAC’s position that an active member who has a break in service is subject to the anti-spiking provisions of Section 5(2)(a).</a:t>
            </a:r>
          </a:p>
          <a:p>
            <a:pPr marL="0" indent="0">
              <a:buNone/>
            </a:pPr>
            <a:endParaRPr lang="en-US" sz="1200" dirty="0"/>
          </a:p>
          <a:p>
            <a:pPr marL="0" indent="0">
              <a:buNone/>
            </a:pPr>
            <a:r>
              <a:rPr lang="en-US" sz="2800" dirty="0"/>
              <a:t>The SJC concluded that Section 5(2)(a) was not triggered in Hartnett’s retirement calculations because the years 1990, when she last was an active member –  and 2002, when she again became an active member –  </a:t>
            </a:r>
            <a:r>
              <a:rPr lang="en-US" sz="2800" b="1" i="1" dirty="0"/>
              <a:t>“are not [two] consecutive years.“</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2805530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9D5E-B808-4EBC-7A8A-15F3466F115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3E599EE-B888-591C-5516-263272A5958F}"/>
              </a:ext>
            </a:extLst>
          </p:cNvPr>
          <p:cNvSpPr>
            <a:spLocks noGrp="1"/>
          </p:cNvSpPr>
          <p:nvPr>
            <p:ph type="body" sz="quarter" idx="10"/>
          </p:nvPr>
        </p:nvSpPr>
        <p:spPr>
          <a:xfrm>
            <a:off x="228600" y="152400"/>
            <a:ext cx="8610600" cy="5798510"/>
          </a:xfrm>
        </p:spPr>
        <p:txBody>
          <a:bodyPr/>
          <a:lstStyle/>
          <a:p>
            <a:pPr marL="0" lvl="0" indent="0">
              <a:buNone/>
            </a:pPr>
            <a:r>
              <a:rPr lang="en-US" u="sng" dirty="0"/>
              <a:t>Anti-Spiking – Section 5(2)(a) – “Consecutive Years”</a:t>
            </a:r>
          </a:p>
          <a:p>
            <a:pPr marL="0" lvl="0" indent="0">
              <a:buNone/>
            </a:pPr>
            <a:endParaRPr lang="en-US" sz="1000" dirty="0"/>
          </a:p>
          <a:p>
            <a:r>
              <a:rPr lang="en-US" sz="2800" b="1" i="1" dirty="0"/>
              <a:t>Hartnett v. CRAB, Boston Retirement Bd. and PERAC                     </a:t>
            </a:r>
            <a:r>
              <a:rPr lang="en-US" sz="2800" i="1" dirty="0"/>
              <a:t> </a:t>
            </a:r>
            <a:r>
              <a:rPr lang="en-US" sz="2800" dirty="0"/>
              <a:t>494 Mass. 612 (Sept. 11, 2024)</a:t>
            </a:r>
          </a:p>
          <a:p>
            <a:pPr marL="0" indent="0">
              <a:buNone/>
            </a:pPr>
            <a:endParaRPr lang="en-US" sz="1000" dirty="0"/>
          </a:p>
          <a:p>
            <a:pPr marL="0" indent="0">
              <a:buNone/>
            </a:pPr>
            <a:r>
              <a:rPr lang="en-US" sz="2800" dirty="0"/>
              <a:t>The Court did not decide the issue of whether the quasi- contractual relationship between the public retirement system and its members created by  G. L. c. 32, § 25 (5) prohibited the application of post-membership changes to the retirement law impacting Hartnett’s benefit. </a:t>
            </a:r>
          </a:p>
          <a:p>
            <a:pPr marL="0" indent="0">
              <a:buNone/>
            </a:pPr>
            <a:endParaRPr lang="en-US" sz="1200" dirty="0"/>
          </a:p>
          <a:p>
            <a:pPr marL="0" indent="0">
              <a:buNone/>
            </a:pPr>
            <a:r>
              <a:rPr lang="en-US" sz="2800" dirty="0"/>
              <a:t>PERAC issued Memo # 26/2024 instructing retirement boards to review past calculations and make corrections.</a:t>
            </a:r>
          </a:p>
          <a:p>
            <a:pPr marL="0" indent="0">
              <a:buNone/>
            </a:pPr>
            <a:endParaRPr lang="en-US" sz="1200" dirty="0"/>
          </a:p>
          <a:p>
            <a:pPr marL="0" indent="0">
              <a:buNone/>
            </a:pPr>
            <a:r>
              <a:rPr lang="en-US" sz="2800" dirty="0"/>
              <a:t>PERAC has also deemed that the SJC’s decision in </a:t>
            </a:r>
            <a:r>
              <a:rPr lang="en-US" sz="2800" i="1" dirty="0"/>
              <a:t>Hartnett</a:t>
            </a:r>
            <a:r>
              <a:rPr lang="en-US" sz="2800" dirty="0"/>
              <a:t> needs to be “fixed” and is initiating the legislative process.</a:t>
            </a:r>
          </a:p>
        </p:txBody>
      </p:sp>
    </p:spTree>
    <p:extLst>
      <p:ext uri="{BB962C8B-B14F-4D97-AF65-F5344CB8AC3E}">
        <p14:creationId xmlns:p14="http://schemas.microsoft.com/office/powerpoint/2010/main" val="129701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22121-6AB2-636E-FB73-65F7F5890F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F18ADB6-CF83-B424-DEDF-EA26FD31FE93}"/>
              </a:ext>
            </a:extLst>
          </p:cNvPr>
          <p:cNvSpPr>
            <a:spLocks noGrp="1"/>
          </p:cNvSpPr>
          <p:nvPr>
            <p:ph type="body" sz="quarter" idx="10"/>
          </p:nvPr>
        </p:nvSpPr>
        <p:spPr>
          <a:xfrm>
            <a:off x="228600" y="152400"/>
            <a:ext cx="8610600" cy="6017032"/>
          </a:xfrm>
        </p:spPr>
        <p:txBody>
          <a:bodyPr/>
          <a:lstStyle/>
          <a:p>
            <a:pPr marL="0" lvl="0" indent="0">
              <a:buNone/>
            </a:pPr>
            <a:r>
              <a:rPr lang="en-US" u="sng" dirty="0"/>
              <a:t>Death After Retirement – Option C v. Option D</a:t>
            </a:r>
            <a:endParaRPr lang="en-US" dirty="0"/>
          </a:p>
          <a:p>
            <a:r>
              <a:rPr lang="en-US" sz="2800" b="1" i="1" dirty="0"/>
              <a:t>MWRA Employees’ Retirement System v. PERAC,        </a:t>
            </a:r>
            <a:r>
              <a:rPr lang="en-US" sz="2800" dirty="0"/>
              <a:t>CR-19-0320</a:t>
            </a:r>
            <a:r>
              <a:rPr lang="en-US" sz="2800" b="1" i="1" dirty="0"/>
              <a:t> </a:t>
            </a:r>
            <a:r>
              <a:rPr lang="en-US" sz="2800" dirty="0"/>
              <a:t>(CRAB, June 3, 2024)  </a:t>
            </a:r>
          </a:p>
          <a:p>
            <a:pPr marL="0" indent="0">
              <a:buNone/>
            </a:pPr>
            <a:endParaRPr lang="en-US" sz="1000" dirty="0"/>
          </a:p>
          <a:p>
            <a:pPr marL="0" indent="0">
              <a:buNone/>
            </a:pPr>
            <a:r>
              <a:rPr lang="en-US" sz="2800" dirty="0"/>
              <a:t>Member filed a retirement application on May 1, 2019, seeking to retire as of May 26, 2019, under Option C, naming spouse as his Option C beneficiary. </a:t>
            </a:r>
          </a:p>
          <a:p>
            <a:pPr marL="0" indent="0">
              <a:buNone/>
            </a:pPr>
            <a:endParaRPr lang="en-US" sz="1200" dirty="0"/>
          </a:p>
          <a:p>
            <a:pPr marL="0" indent="0">
              <a:buNone/>
            </a:pPr>
            <a:r>
              <a:rPr lang="en-US" sz="2800" dirty="0"/>
              <a:t>At the time of filing, the member was terminally ill.  He did not advise the Board nor seek retirement counseling.  The member passed away on June 13, 2019, 18 days after his effective date of retirement</a:t>
            </a:r>
          </a:p>
          <a:p>
            <a:pPr marL="0" indent="0">
              <a:buNone/>
            </a:pPr>
            <a:endParaRPr lang="en-US" sz="1200" dirty="0"/>
          </a:p>
          <a:p>
            <a:pPr marL="0" indent="0">
              <a:buNone/>
            </a:pPr>
            <a:r>
              <a:rPr lang="en-US" sz="2800" dirty="0"/>
              <a:t>The Board was aware of PERAC’s longstanding policy of allowing a member to rescind a retirement application prior to receiving the first retirement payment.</a:t>
            </a:r>
            <a:endParaRPr lang="en-US" sz="2800" b="1" dirty="0"/>
          </a:p>
        </p:txBody>
      </p:sp>
    </p:spTree>
    <p:extLst>
      <p:ext uri="{BB962C8B-B14F-4D97-AF65-F5344CB8AC3E}">
        <p14:creationId xmlns:p14="http://schemas.microsoft.com/office/powerpoint/2010/main" val="4103211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4FCDE-ED2E-5277-7B8B-58A055FAC14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343C7D-42CD-64B6-C0CE-FAD8B5E6EBC2}"/>
              </a:ext>
            </a:extLst>
          </p:cNvPr>
          <p:cNvSpPr>
            <a:spLocks noGrp="1"/>
          </p:cNvSpPr>
          <p:nvPr>
            <p:ph type="body" sz="quarter" idx="10"/>
          </p:nvPr>
        </p:nvSpPr>
        <p:spPr>
          <a:xfrm>
            <a:off x="228600" y="152400"/>
            <a:ext cx="8610600" cy="5629233"/>
          </a:xfrm>
        </p:spPr>
        <p:txBody>
          <a:bodyPr/>
          <a:lstStyle/>
          <a:p>
            <a:pPr marL="0" lvl="0" indent="0">
              <a:buNone/>
            </a:pPr>
            <a:r>
              <a:rPr lang="en-US" u="sng" dirty="0"/>
              <a:t>Death After Retirement – Option C v. Option D</a:t>
            </a:r>
            <a:endParaRPr lang="en-US" dirty="0"/>
          </a:p>
          <a:p>
            <a:r>
              <a:rPr lang="en-US" sz="2800" b="1" i="1" dirty="0"/>
              <a:t>MWRA Employees’ Retirement System v. PERAC,        </a:t>
            </a:r>
            <a:r>
              <a:rPr lang="en-US" sz="2800" dirty="0"/>
              <a:t>CR-19-0320</a:t>
            </a:r>
            <a:r>
              <a:rPr lang="en-US" sz="2800" b="1" i="1" dirty="0"/>
              <a:t> </a:t>
            </a:r>
            <a:r>
              <a:rPr lang="en-US" sz="2800" dirty="0"/>
              <a:t>(CRAB, June 3, 2024)  </a:t>
            </a:r>
          </a:p>
          <a:p>
            <a:pPr marL="0" indent="0">
              <a:buNone/>
            </a:pPr>
            <a:endParaRPr lang="en-US" sz="1000" dirty="0"/>
          </a:p>
          <a:p>
            <a:pPr marL="0" indent="0">
              <a:buNone/>
            </a:pPr>
            <a:r>
              <a:rPr lang="en-US" sz="2800" dirty="0"/>
              <a:t>The Board sought PERAC’s approval to grant the surviving spouse an Option D benefit, rather than the Option C benefit, as the member had not been paid his first check.  </a:t>
            </a:r>
          </a:p>
          <a:p>
            <a:pPr marL="0" indent="0">
              <a:buNone/>
            </a:pPr>
            <a:endParaRPr lang="en-US" sz="1200" b="1" dirty="0"/>
          </a:p>
          <a:p>
            <a:pPr marL="0" indent="0">
              <a:buNone/>
            </a:pPr>
            <a:r>
              <a:rPr lang="en-US" sz="2800" dirty="0"/>
              <a:t>PERAC advised that the only benefit available to the surviving spouse was the Option C benefit, as the member’s retirement allowance was effective on the date specified on his application, May 26, 2019, and the spouse was the eligible, nominated beneficiary under Option C. </a:t>
            </a:r>
          </a:p>
          <a:p>
            <a:pPr marL="0" indent="0">
              <a:buNone/>
            </a:pPr>
            <a:endParaRPr lang="en-US" sz="1200" dirty="0"/>
          </a:p>
          <a:p>
            <a:pPr marL="0" indent="0">
              <a:buNone/>
            </a:pPr>
            <a:r>
              <a:rPr lang="en-US" sz="2800" dirty="0"/>
              <a:t>The Board filed an appeal.</a:t>
            </a:r>
          </a:p>
        </p:txBody>
      </p:sp>
    </p:spTree>
    <p:extLst>
      <p:ext uri="{BB962C8B-B14F-4D97-AF65-F5344CB8AC3E}">
        <p14:creationId xmlns:p14="http://schemas.microsoft.com/office/powerpoint/2010/main" val="1598174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80F9C-44E4-31E2-79A8-5F38559DAD2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2998E77-8A3A-70D4-5885-D48788B0737B}"/>
              </a:ext>
            </a:extLst>
          </p:cNvPr>
          <p:cNvSpPr>
            <a:spLocks noGrp="1"/>
          </p:cNvSpPr>
          <p:nvPr>
            <p:ph type="body" sz="quarter" idx="10"/>
          </p:nvPr>
        </p:nvSpPr>
        <p:spPr>
          <a:xfrm>
            <a:off x="228600" y="152400"/>
            <a:ext cx="8610600" cy="6404830"/>
          </a:xfrm>
        </p:spPr>
        <p:txBody>
          <a:bodyPr/>
          <a:lstStyle/>
          <a:p>
            <a:pPr marL="0" lvl="0" indent="0">
              <a:buNone/>
            </a:pPr>
            <a:r>
              <a:rPr lang="en-US" u="sng" dirty="0"/>
              <a:t>Death After Retirement – Option C v. Option D</a:t>
            </a:r>
            <a:endParaRPr lang="en-US" dirty="0"/>
          </a:p>
          <a:p>
            <a:r>
              <a:rPr lang="en-US" sz="2800" b="1" i="1" dirty="0"/>
              <a:t>MWRA Employees’ Retirement System v. PERAC,        </a:t>
            </a:r>
            <a:r>
              <a:rPr lang="en-US" sz="2800" dirty="0"/>
              <a:t>CR-19-0320</a:t>
            </a:r>
            <a:r>
              <a:rPr lang="en-US" sz="2800" b="1" i="1" dirty="0"/>
              <a:t> </a:t>
            </a:r>
            <a:r>
              <a:rPr lang="en-US" sz="2800" dirty="0"/>
              <a:t>(CRAB, June 3, 2024)  </a:t>
            </a:r>
          </a:p>
          <a:p>
            <a:pPr marL="0" indent="0">
              <a:buNone/>
            </a:pPr>
            <a:endParaRPr lang="en-US" sz="1000" dirty="0"/>
          </a:p>
          <a:p>
            <a:pPr marL="0" indent="0">
              <a:buNone/>
            </a:pPr>
            <a:r>
              <a:rPr lang="en-US" sz="2800" dirty="0"/>
              <a:t>DALA affirmed PERAC’s position, finding that under G.L. c. 32, § 12(2)(d), only if a member dies within 30 days of retirement </a:t>
            </a:r>
            <a:r>
              <a:rPr lang="en-US" sz="2800" b="1" i="1" dirty="0"/>
              <a:t>without</a:t>
            </a:r>
            <a:r>
              <a:rPr lang="en-US" sz="2800" i="1" dirty="0"/>
              <a:t> </a:t>
            </a:r>
            <a:r>
              <a:rPr lang="en-US" sz="2800" dirty="0"/>
              <a:t>naming an eligible Option C beneficiary, will a surviving spouse have the option of electing the Option D benefit.  The surviving spouse did not have that right because she was nominated as the Option C beneficiary when the member retired as of May 26, 2019.</a:t>
            </a:r>
          </a:p>
          <a:p>
            <a:pPr marL="0" indent="0">
              <a:buNone/>
            </a:pPr>
            <a:endParaRPr lang="en-US" sz="1200" dirty="0"/>
          </a:p>
          <a:p>
            <a:pPr marL="0" indent="0">
              <a:buNone/>
            </a:pPr>
            <a:r>
              <a:rPr lang="en-US" sz="2800" dirty="0"/>
              <a:t>On further review by CRAB, PERAC’s decision was upheld. CRAB noted that the Board was unaware of the member’s condition, and otherwise could have offered counseling.</a:t>
            </a:r>
          </a:p>
          <a:p>
            <a:pPr marL="0" indent="0">
              <a:buNone/>
            </a:pPr>
            <a:endParaRPr lang="en-US" sz="1200" dirty="0"/>
          </a:p>
          <a:p>
            <a:pPr marL="0" indent="0">
              <a:buNone/>
            </a:pPr>
            <a:endParaRPr lang="en-US" sz="2800" dirty="0"/>
          </a:p>
        </p:txBody>
      </p:sp>
    </p:spTree>
    <p:extLst>
      <p:ext uri="{BB962C8B-B14F-4D97-AF65-F5344CB8AC3E}">
        <p14:creationId xmlns:p14="http://schemas.microsoft.com/office/powerpoint/2010/main" val="710662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7C13B-8B7F-CEE9-48D2-B7FBA407945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9356-4745-DA18-EEBD-03C159F1A8A7}"/>
              </a:ext>
            </a:extLst>
          </p:cNvPr>
          <p:cNvSpPr>
            <a:spLocks noGrp="1"/>
          </p:cNvSpPr>
          <p:nvPr>
            <p:ph type="body" sz="quarter" idx="10"/>
          </p:nvPr>
        </p:nvSpPr>
        <p:spPr>
          <a:xfrm>
            <a:off x="457200" y="152400"/>
            <a:ext cx="8382000" cy="5629233"/>
          </a:xfrm>
        </p:spPr>
        <p:txBody>
          <a:bodyPr/>
          <a:lstStyle/>
          <a:p>
            <a:pPr marL="0" lvl="0" indent="0">
              <a:buNone/>
            </a:pPr>
            <a:r>
              <a:rPr lang="en-US" u="sng" dirty="0"/>
              <a:t>Appealable Issue – Jurisdiction</a:t>
            </a:r>
            <a:endParaRPr lang="en-US" dirty="0"/>
          </a:p>
          <a:p>
            <a:r>
              <a:rPr lang="en-US" sz="2800" b="1" i="1" dirty="0"/>
              <a:t>Worcester Regional Retirement System v. Middlesex County Retirement System and PERAC, </a:t>
            </a:r>
            <a:r>
              <a:rPr lang="en-US" sz="2800" dirty="0"/>
              <a:t>CR-23-0006 (DALA, August 16, 2024).</a:t>
            </a:r>
          </a:p>
          <a:p>
            <a:pPr marL="0" indent="0">
              <a:buNone/>
            </a:pPr>
            <a:endParaRPr lang="en-US" sz="1000" dirty="0"/>
          </a:p>
          <a:p>
            <a:pPr marL="0" indent="0">
              <a:buNone/>
            </a:pPr>
            <a:r>
              <a:rPr lang="en-US" sz="2800" dirty="0"/>
              <a:t>An active member of WRRS previously worked as a permanent-intermittent police officer (PIPO) in a member unit of MCRS, but was never a member of MCRS. </a:t>
            </a:r>
          </a:p>
          <a:p>
            <a:pPr marL="0" indent="0">
              <a:buNone/>
            </a:pPr>
            <a:endParaRPr lang="en-US" sz="1200" dirty="0"/>
          </a:p>
          <a:p>
            <a:pPr marL="0" indent="0">
              <a:buNone/>
            </a:pPr>
            <a:r>
              <a:rPr lang="en-US" sz="2800" dirty="0"/>
              <a:t>WRRS requested MCRS to accept liability for the PIPO service under Section 4(2)(b), which MCRS refused as being premature where the member had not retired.</a:t>
            </a:r>
          </a:p>
          <a:p>
            <a:pPr marL="0" indent="0">
              <a:buNone/>
            </a:pPr>
            <a:endParaRPr lang="en-US" sz="1200" dirty="0"/>
          </a:p>
          <a:p>
            <a:pPr marL="0" indent="0">
              <a:buNone/>
            </a:pPr>
            <a:r>
              <a:rPr lang="en-US" sz="2800" dirty="0"/>
              <a:t>WRRS appealed to DALA/CRAB where PERAC was named  a party.  PERAC also argued that the issue was premature.</a:t>
            </a:r>
          </a:p>
        </p:txBody>
      </p:sp>
    </p:spTree>
    <p:extLst>
      <p:ext uri="{BB962C8B-B14F-4D97-AF65-F5344CB8AC3E}">
        <p14:creationId xmlns:p14="http://schemas.microsoft.com/office/powerpoint/2010/main" val="502522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A9BFE-0B6F-9851-EA7F-567D3B8366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F65F905-757F-24F1-3810-8A0FE2895E9B}"/>
              </a:ext>
            </a:extLst>
          </p:cNvPr>
          <p:cNvSpPr>
            <a:spLocks noGrp="1"/>
          </p:cNvSpPr>
          <p:nvPr>
            <p:ph type="body" sz="quarter" idx="10"/>
          </p:nvPr>
        </p:nvSpPr>
        <p:spPr>
          <a:xfrm>
            <a:off x="457200" y="152400"/>
            <a:ext cx="8382000" cy="5629233"/>
          </a:xfrm>
        </p:spPr>
        <p:txBody>
          <a:bodyPr/>
          <a:lstStyle/>
          <a:p>
            <a:pPr marL="0" lvl="0" indent="0">
              <a:buNone/>
            </a:pPr>
            <a:r>
              <a:rPr lang="en-US" u="sng" dirty="0"/>
              <a:t>Appealable Issue – Jurisdiction</a:t>
            </a:r>
            <a:endParaRPr lang="en-US" dirty="0"/>
          </a:p>
          <a:p>
            <a:r>
              <a:rPr lang="en-US" sz="2800" b="1" i="1" dirty="0"/>
              <a:t>Worcester Regional Retirement System v. Middlesex County Retirement System and PERAC, </a:t>
            </a:r>
            <a:r>
              <a:rPr lang="en-US" sz="2800" dirty="0"/>
              <a:t>CR-23-0006 (DALA, August 16, 2024).</a:t>
            </a:r>
          </a:p>
          <a:p>
            <a:pPr marL="0" indent="0">
              <a:buNone/>
            </a:pPr>
            <a:endParaRPr lang="en-US" sz="1000" dirty="0"/>
          </a:p>
          <a:p>
            <a:pPr marL="0" indent="0">
              <a:buNone/>
            </a:pPr>
            <a:r>
              <a:rPr lang="en-US" sz="2800" dirty="0"/>
              <a:t>DALA nevertheless ordered PERAC to express its position as to which retirement system would be liable for the PIPO service.</a:t>
            </a:r>
          </a:p>
          <a:p>
            <a:pPr marL="0" indent="0">
              <a:buNone/>
            </a:pPr>
            <a:endParaRPr lang="en-US" sz="1200" dirty="0"/>
          </a:p>
          <a:p>
            <a:pPr marL="0" indent="0">
              <a:buNone/>
            </a:pPr>
            <a:r>
              <a:rPr lang="en-US" sz="2800" dirty="0"/>
              <a:t>PERAC opined that WRRS would be liable for the service under G.L. c. 32, Section 3(8)(c). </a:t>
            </a:r>
          </a:p>
          <a:p>
            <a:pPr marL="0" indent="0">
              <a:buNone/>
            </a:pPr>
            <a:endParaRPr lang="en-US" sz="1200" dirty="0"/>
          </a:p>
          <a:p>
            <a:pPr marL="0" indent="0">
              <a:buNone/>
            </a:pPr>
            <a:r>
              <a:rPr lang="en-US" sz="2800" dirty="0"/>
              <a:t>DALA then dismissed the appeal, finding that before "the member has retired, a dispute about the respective obligations of his serial systems is premature."</a:t>
            </a:r>
          </a:p>
        </p:txBody>
      </p:sp>
    </p:spTree>
    <p:extLst>
      <p:ext uri="{BB962C8B-B14F-4D97-AF65-F5344CB8AC3E}">
        <p14:creationId xmlns:p14="http://schemas.microsoft.com/office/powerpoint/2010/main" val="4101016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887" y="1905000"/>
            <a:ext cx="4329113" cy="2819400"/>
          </a:xfrm>
        </p:spPr>
        <p:txBody>
          <a:bodyPr/>
          <a:lstStyle/>
          <a:p>
            <a:pPr algn="ctr"/>
            <a:r>
              <a:rPr lang="en-US" sz="4400" dirty="0"/>
              <a:t>The Legal Panel </a:t>
            </a:r>
            <a:br>
              <a:rPr lang="en-US" sz="4400" dirty="0"/>
            </a:br>
            <a:r>
              <a:rPr lang="en-US" sz="4400" dirty="0"/>
              <a:t>Thanks You for Your </a:t>
            </a:r>
            <a:br>
              <a:rPr lang="en-US" sz="4400" dirty="0"/>
            </a:br>
            <a:r>
              <a:rPr lang="en-US" sz="4400" dirty="0"/>
              <a:t>Time and Attention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Content Placeholder 7" descr="A picture containing sky, outdoor, tree, road&#10;&#10;Description automatically generated">
            <a:extLst>
              <a:ext uri="{FF2B5EF4-FFF2-40B4-BE49-F238E27FC236}">
                <a16:creationId xmlns:a16="http://schemas.microsoft.com/office/drawing/2014/main" id="{9305BDA5-1D6E-37CB-5B87-AA855520083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4872" r="4872"/>
          <a:stretch/>
        </p:blipFill>
        <p:spPr>
          <a:effectLst>
            <a:glow rad="63500">
              <a:schemeClr val="accent5">
                <a:satMod val="175000"/>
                <a:alpha val="40000"/>
              </a:schemeClr>
            </a:glow>
          </a:effectLst>
        </p:spPr>
      </p:pic>
      <p:sp>
        <p:nvSpPr>
          <p:cNvPr id="10" name="Text Placeholder 9">
            <a:extLst>
              <a:ext uri="{FF2B5EF4-FFF2-40B4-BE49-F238E27FC236}">
                <a16:creationId xmlns:a16="http://schemas.microsoft.com/office/drawing/2014/main" id="{10D637C4-FB42-4D2E-DEEF-FDD4C039D8CE}"/>
              </a:ext>
            </a:extLst>
          </p:cNvPr>
          <p:cNvSpPr>
            <a:spLocks noGrp="1"/>
          </p:cNvSpPr>
          <p:nvPr>
            <p:ph type="body" sz="half" idx="2"/>
          </p:nvPr>
        </p:nvSpPr>
        <p:spPr>
          <a:xfrm>
            <a:off x="6357937" y="1380088"/>
            <a:ext cx="2358581" cy="4141961"/>
          </a:xfrm>
        </p:spPr>
        <p:txBody>
          <a:bodyPr>
            <a:normAutofit lnSpcReduction="10000"/>
          </a:bodyPr>
          <a:lstStyle/>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Began public teaching</a:t>
            </a:r>
          </a:p>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1965</a:t>
            </a:r>
          </a:p>
          <a:p>
            <a:pPr algn="ctr"/>
            <a:endPar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Director of Collaborative</a:t>
            </a:r>
          </a:p>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1993-2005</a:t>
            </a:r>
          </a:p>
          <a:p>
            <a:pPr algn="ctr"/>
            <a:endPar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Director of MEC</a:t>
            </a:r>
          </a:p>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1993-2011</a:t>
            </a:r>
          </a:p>
          <a:p>
            <a:endParaRPr lang="en-US" dirty="0"/>
          </a:p>
        </p:txBody>
      </p:sp>
    </p:spTree>
    <p:extLst>
      <p:ext uri="{BB962C8B-B14F-4D97-AF65-F5344CB8AC3E}">
        <p14:creationId xmlns:p14="http://schemas.microsoft.com/office/powerpoint/2010/main" val="362792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rble with brown and aqua colors">
            <a:extLst>
              <a:ext uri="{FF2B5EF4-FFF2-40B4-BE49-F238E27FC236}">
                <a16:creationId xmlns:a16="http://schemas.microsoft.com/office/drawing/2014/main" id="{D94E6B90-9C17-5945-F78D-A20107A0D6EA}"/>
              </a:ext>
            </a:extLst>
          </p:cNvPr>
          <p:cNvPicPr>
            <a:picLocks noChangeAspect="1"/>
          </p:cNvPicPr>
          <p:nvPr/>
        </p:nvPicPr>
        <p:blipFill>
          <a:blip r:embed="rId3"/>
          <a:srcRect t="4492" b="16283"/>
          <a:stretch/>
        </p:blipFill>
        <p:spPr>
          <a:xfrm>
            <a:off x="15" y="856621"/>
            <a:ext cx="9143985" cy="5143500"/>
          </a:xfrm>
          <a:prstGeom prst="rect">
            <a:avLst/>
          </a:prstGeom>
        </p:spPr>
      </p:pic>
      <p:sp>
        <p:nvSpPr>
          <p:cNvPr id="12" name="Title 11">
            <a:extLst>
              <a:ext uri="{FF2B5EF4-FFF2-40B4-BE49-F238E27FC236}">
                <a16:creationId xmlns:a16="http://schemas.microsoft.com/office/drawing/2014/main" id="{F24F57FA-8F3C-4697-425E-D05F3E822626}"/>
              </a:ext>
            </a:extLst>
          </p:cNvPr>
          <p:cNvSpPr>
            <a:spLocks noGrp="1"/>
          </p:cNvSpPr>
          <p:nvPr>
            <p:ph type="title"/>
          </p:nvPr>
        </p:nvSpPr>
        <p:spPr>
          <a:xfrm>
            <a:off x="815557" y="655311"/>
            <a:ext cx="7543800" cy="1371600"/>
          </a:xfrm>
          <a:solidFill>
            <a:schemeClr val="bg1"/>
          </a:solidFill>
          <a:effectLst>
            <a:glow rad="63500">
              <a:schemeClr val="accent5">
                <a:satMod val="175000"/>
                <a:alpha val="40000"/>
              </a:schemeClr>
            </a:glow>
          </a:effectLst>
        </p:spPr>
        <p:txBody>
          <a:bodyPr/>
          <a:lstStyle/>
          <a:p>
            <a:pPr algn="ctr"/>
            <a:r>
              <a:rPr lang="en-US" cap="small" dirty="0">
                <a:ln w="0"/>
                <a:solidFill>
                  <a:schemeClr val="tx1"/>
                </a:solidFill>
                <a:effectLst>
                  <a:outerShdw blurRad="38100" dist="19050" dir="2700000" algn="tl" rotWithShape="0">
                    <a:schemeClr val="dk1">
                      <a:alpha val="40000"/>
                    </a:schemeClr>
                  </a:outerShdw>
                </a:effectLst>
              </a:rPr>
              <a:t>John Barranco v. CRAB &amp; MTRS</a:t>
            </a:r>
            <a:endParaRPr lang="en-US" cap="small" dirty="0"/>
          </a:p>
        </p:txBody>
      </p:sp>
      <p:sp>
        <p:nvSpPr>
          <p:cNvPr id="17" name="Rectangle 16">
            <a:extLst>
              <a:ext uri="{FF2B5EF4-FFF2-40B4-BE49-F238E27FC236}">
                <a16:creationId xmlns:a16="http://schemas.microsoft.com/office/drawing/2014/main" id="{F1B19B3F-2E75-E4A1-1319-103D4F3603EF}"/>
              </a:ext>
            </a:extLst>
          </p:cNvPr>
          <p:cNvSpPr/>
          <p:nvPr/>
        </p:nvSpPr>
        <p:spPr>
          <a:xfrm>
            <a:off x="903879" y="867941"/>
            <a:ext cx="7367155" cy="857597"/>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Avenir Next LT Pro" panose="02020404030301010803"/>
            </a:endParaRPr>
          </a:p>
        </p:txBody>
      </p:sp>
      <p:pic>
        <p:nvPicPr>
          <p:cNvPr id="7" name="Content Placeholder 6" descr="Law books section in library">
            <a:extLst>
              <a:ext uri="{FF2B5EF4-FFF2-40B4-BE49-F238E27FC236}">
                <a16:creationId xmlns:a16="http://schemas.microsoft.com/office/drawing/2014/main" id="{E108AD1B-DCAD-4211-CDA1-EFE50D3946CB}"/>
              </a:ext>
            </a:extLst>
          </p:cNvPr>
          <p:cNvPicPr preferRelativeResize="0">
            <a:picLocks noGrp="1"/>
          </p:cNvPicPr>
          <p:nvPr>
            <p:ph idx="1"/>
          </p:nvPr>
        </p:nvPicPr>
        <p:blipFill>
          <a:blip r:embed="rId4" cstate="print">
            <a:extLst>
              <a:ext uri="{28A0092B-C50C-407E-A947-70E740481C1C}">
                <a14:useLocalDpi xmlns:a14="http://schemas.microsoft.com/office/drawing/2010/main" val="0"/>
              </a:ext>
            </a:extLst>
          </a:blip>
          <a:srcRect t="13635" b="22281"/>
          <a:stretch/>
        </p:blipFill>
        <p:spPr>
          <a:xfrm>
            <a:off x="794905" y="2447059"/>
            <a:ext cx="7543799" cy="3223260"/>
          </a:xfrm>
        </p:spPr>
      </p:pic>
    </p:spTree>
    <p:extLst>
      <p:ext uri="{BB962C8B-B14F-4D97-AF65-F5344CB8AC3E}">
        <p14:creationId xmlns:p14="http://schemas.microsoft.com/office/powerpoint/2010/main" val="2235372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rble with brown and aqua colors">
            <a:extLst>
              <a:ext uri="{FF2B5EF4-FFF2-40B4-BE49-F238E27FC236}">
                <a16:creationId xmlns:a16="http://schemas.microsoft.com/office/drawing/2014/main" id="{D94E6B90-9C17-5945-F78D-A20107A0D6EA}"/>
              </a:ext>
            </a:extLst>
          </p:cNvPr>
          <p:cNvPicPr>
            <a:picLocks noChangeAspect="1"/>
          </p:cNvPicPr>
          <p:nvPr/>
        </p:nvPicPr>
        <p:blipFill>
          <a:blip r:embed="rId3"/>
          <a:srcRect t="4492" b="16283"/>
          <a:stretch/>
        </p:blipFill>
        <p:spPr>
          <a:xfrm>
            <a:off x="15" y="856621"/>
            <a:ext cx="9143985" cy="5143500"/>
          </a:xfrm>
          <a:prstGeom prst="rect">
            <a:avLst/>
          </a:prstGeom>
        </p:spPr>
      </p:pic>
      <p:sp>
        <p:nvSpPr>
          <p:cNvPr id="12" name="Title 11">
            <a:extLst>
              <a:ext uri="{FF2B5EF4-FFF2-40B4-BE49-F238E27FC236}">
                <a16:creationId xmlns:a16="http://schemas.microsoft.com/office/drawing/2014/main" id="{F24F57FA-8F3C-4697-425E-D05F3E822626}"/>
              </a:ext>
            </a:extLst>
          </p:cNvPr>
          <p:cNvSpPr>
            <a:spLocks noGrp="1"/>
          </p:cNvSpPr>
          <p:nvPr>
            <p:ph type="title"/>
          </p:nvPr>
        </p:nvSpPr>
        <p:spPr>
          <a:solidFill>
            <a:schemeClr val="bg1"/>
          </a:solidFill>
          <a:effectLst>
            <a:glow rad="63500">
              <a:schemeClr val="accent5">
                <a:satMod val="175000"/>
                <a:alpha val="40000"/>
              </a:schemeClr>
            </a:glow>
          </a:effectLst>
        </p:spPr>
        <p:txBody>
          <a:bodyPr/>
          <a:lstStyle/>
          <a:p>
            <a:pPr algn="ctr"/>
            <a:r>
              <a:rPr lang="en-US" cap="small" dirty="0">
                <a:ln w="0"/>
                <a:solidFill>
                  <a:schemeClr val="tx1"/>
                </a:solidFill>
                <a:effectLst>
                  <a:outerShdw blurRad="38100" dist="19050" dir="2700000" algn="tl" rotWithShape="0">
                    <a:schemeClr val="dk1">
                      <a:alpha val="40000"/>
                    </a:schemeClr>
                  </a:outerShdw>
                </a:effectLst>
              </a:rPr>
              <a:t>Case Takeaways</a:t>
            </a:r>
            <a:endParaRPr lang="en-US" cap="small" dirty="0"/>
          </a:p>
        </p:txBody>
      </p:sp>
      <p:sp>
        <p:nvSpPr>
          <p:cNvPr id="17" name="Rectangle 16">
            <a:extLst>
              <a:ext uri="{FF2B5EF4-FFF2-40B4-BE49-F238E27FC236}">
                <a16:creationId xmlns:a16="http://schemas.microsoft.com/office/drawing/2014/main" id="{F1B19B3F-2E75-E4A1-1319-103D4F3603EF}"/>
              </a:ext>
            </a:extLst>
          </p:cNvPr>
          <p:cNvSpPr/>
          <p:nvPr/>
        </p:nvSpPr>
        <p:spPr>
          <a:xfrm>
            <a:off x="888422" y="899595"/>
            <a:ext cx="7367155" cy="857597"/>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Avenir Next LT Pro" panose="02020404030301010803"/>
            </a:endParaRPr>
          </a:p>
        </p:txBody>
      </p:sp>
      <p:sp>
        <p:nvSpPr>
          <p:cNvPr id="3" name="Content Placeholder 2">
            <a:extLst>
              <a:ext uri="{FF2B5EF4-FFF2-40B4-BE49-F238E27FC236}">
                <a16:creationId xmlns:a16="http://schemas.microsoft.com/office/drawing/2014/main" id="{5C1467D6-BA32-CD38-B2D9-D3276B41ECF8}"/>
              </a:ext>
            </a:extLst>
          </p:cNvPr>
          <p:cNvSpPr>
            <a:spLocks noGrp="1"/>
          </p:cNvSpPr>
          <p:nvPr>
            <p:ph idx="1"/>
          </p:nvPr>
        </p:nvSpPr>
        <p:spPr>
          <a:solidFill>
            <a:srgbClr val="D9D9D9">
              <a:alpha val="63000"/>
            </a:srgbClr>
          </a:solidFill>
        </p:spPr>
        <p:txBody>
          <a:bodyPr>
            <a:noAutofit/>
          </a:bodyPr>
          <a:lstStyle/>
          <a:p>
            <a:r>
              <a:rPr lang="en-US" sz="2175" dirty="0"/>
              <a:t>Post-retirement earnings caps</a:t>
            </a:r>
          </a:p>
          <a:p>
            <a:r>
              <a:rPr lang="en-US" sz="2175" dirty="0"/>
              <a:t>Recent statute changes have broadened what retirees can earn</a:t>
            </a:r>
          </a:p>
          <a:p>
            <a:r>
              <a:rPr lang="en-US" sz="2175" dirty="0"/>
              <a:t>Public work while employed by a private company still limited under § 91(a)</a:t>
            </a:r>
          </a:p>
          <a:p>
            <a:r>
              <a:rPr lang="en-US" sz="2175" dirty="0"/>
              <a:t>Retirement systems can still recoup the over-earned wages</a:t>
            </a:r>
          </a:p>
        </p:txBody>
      </p:sp>
    </p:spTree>
    <p:extLst>
      <p:ext uri="{BB962C8B-B14F-4D97-AF65-F5344CB8AC3E}">
        <p14:creationId xmlns:p14="http://schemas.microsoft.com/office/powerpoint/2010/main" val="3133160036"/>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27.jpeg"/></Relationships>
</file>

<file path=ppt/theme/_rels/theme8.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Sample presentation slides">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0.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4_Sample presentation slides">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yers">
  <a:themeElements>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fontScheme name="Layer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smtClean="0">
            <a:latin typeface="+mj-lt"/>
          </a:defRPr>
        </a:defPPr>
      </a:lstStyle>
    </a:tx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nts">
  <a:themeElements>
    <a:clrScheme name="Procyon">
      <a:dk1>
        <a:srgbClr val="FFFFFF"/>
      </a:dk1>
      <a:lt1>
        <a:srgbClr val="FFFFFF"/>
      </a:lt1>
      <a:dk2>
        <a:srgbClr val="3F3F3F"/>
      </a:dk2>
      <a:lt2>
        <a:srgbClr val="FFFFFF"/>
      </a:lt2>
      <a:accent1>
        <a:srgbClr val="3EA3F8"/>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Procyon">
      <a:majorFont>
        <a:latin typeface="Bebas Neue Book"/>
        <a:ea typeface="Capella Bold"/>
        <a:cs typeface=""/>
      </a:majorFont>
      <a:minorFont>
        <a:latin typeface="Roboto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Legal Theme">
  <a:themeElements>
    <a:clrScheme name="Custom 2">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1_Sample presentation slides">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2_Layers">
  <a:themeElements>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fontScheme name="Layer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smtClean="0">
            <a:latin typeface="+mj-lt"/>
          </a:defRPr>
        </a:defPPr>
      </a:lstStyle>
    </a:tx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ample presentation slides">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9.xml><?xml version="1.0" encoding="utf-8"?>
<a:theme xmlns:a="http://schemas.openxmlformats.org/drawingml/2006/main" name="MACRS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CRS2024_Legal" id="{5D4035C4-D0E4-F247-8238-866EC021BB18}" vid="{7B85FF70-2AE4-DD4E-8096-F8FC9FED6559}"/>
    </a:ext>
  </a:extLst>
</a:theme>
</file>

<file path=docProps/app.xml><?xml version="1.0" encoding="utf-8"?>
<Properties xmlns="http://schemas.openxmlformats.org/officeDocument/2006/extended-properties" xmlns:vt="http://schemas.openxmlformats.org/officeDocument/2006/docPropsVTypes">
  <TotalTime>12383</TotalTime>
  <Words>6815</Words>
  <Application>Microsoft Office PowerPoint</Application>
  <PresentationFormat>On-screen Show (4:3)</PresentationFormat>
  <Paragraphs>531</Paragraphs>
  <Slides>69</Slides>
  <Notes>42</Notes>
  <HiddenSlides>0</HiddenSlides>
  <MMClips>0</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69</vt:i4>
      </vt:variant>
    </vt:vector>
  </HeadingPairs>
  <TitlesOfParts>
    <vt:vector size="99" baseType="lpstr">
      <vt:lpstr>Aptos</vt:lpstr>
      <vt:lpstr>Aptos Display</vt:lpstr>
      <vt:lpstr>Aptos ExtraBold</vt:lpstr>
      <vt:lpstr>Arial</vt:lpstr>
      <vt:lpstr>Avenir Next LT Pro</vt:lpstr>
      <vt:lpstr>Avenir Next LT Pro Light</vt:lpstr>
      <vt:lpstr>Bebas Neue Book</vt:lpstr>
      <vt:lpstr>Bebas Neue Regular</vt:lpstr>
      <vt:lpstr>Calibri</vt:lpstr>
      <vt:lpstr>Century Gothic</vt:lpstr>
      <vt:lpstr>Courier New</vt:lpstr>
      <vt:lpstr>Garamond</vt:lpstr>
      <vt:lpstr>Roboto Light</vt:lpstr>
      <vt:lpstr>Source Sans Pro</vt:lpstr>
      <vt:lpstr>Times New Roman</vt:lpstr>
      <vt:lpstr>Trebuchet MS</vt:lpstr>
      <vt:lpstr>Wingdings</vt:lpstr>
      <vt:lpstr>Wingdings 3</vt:lpstr>
      <vt:lpstr>Sample presentation slides</vt:lpstr>
      <vt:lpstr>1_Layers</vt:lpstr>
      <vt:lpstr>Contents</vt:lpstr>
      <vt:lpstr>Legal Theme</vt:lpstr>
      <vt:lpstr>1_Sample presentation slides</vt:lpstr>
      <vt:lpstr>2_Layers</vt:lpstr>
      <vt:lpstr>3_Sample presentation slides</vt:lpstr>
      <vt:lpstr>SavonVTI</vt:lpstr>
      <vt:lpstr>MACRS_2016</vt:lpstr>
      <vt:lpstr>Ion</vt:lpstr>
      <vt:lpstr>Office Theme</vt:lpstr>
      <vt:lpstr>4_Sample presentation slides</vt:lpstr>
      <vt:lpstr>   Select Cases and Current Legal Issues</vt:lpstr>
      <vt:lpstr>PowerPoint Presentation</vt:lpstr>
      <vt:lpstr>PowerPoint Presentation</vt:lpstr>
      <vt:lpstr>John Barranco v. CRAB &amp; MTRS</vt:lpstr>
      <vt:lpstr>Post-Retirement Earnings Cap</vt:lpstr>
      <vt:lpstr>Policy Behind the Cap</vt:lpstr>
      <vt:lpstr>PowerPoint Presentation</vt:lpstr>
      <vt:lpstr>John Barranco v. CRAB &amp; MTRS</vt:lpstr>
      <vt:lpstr>Case Takeaways</vt:lpstr>
      <vt:lpstr>The Ins and Outs of a PERAC Opinion Letter</vt:lpstr>
      <vt:lpstr>Introduction</vt:lpstr>
      <vt:lpstr>What is an Opinion Letter?</vt:lpstr>
      <vt:lpstr>What is an Opinion Letter? (Cont’d)</vt:lpstr>
      <vt:lpstr>Requesting an Opinion Letter</vt:lpstr>
      <vt:lpstr>Requesting an Opinion Letter, (Cont’d)</vt:lpstr>
      <vt:lpstr>Requesting an Opinion Letter, (Cont’d)</vt:lpstr>
      <vt:lpstr>Processing an Opinion Letter Request</vt:lpstr>
      <vt:lpstr>Processing an Opinion Letter Request (Cont’d)</vt:lpstr>
      <vt:lpstr>Processing an Opinion Letter Request (Cont’d)</vt:lpstr>
      <vt:lpstr>Opinion Letter Topics</vt:lpstr>
      <vt:lpstr>Opinion Letter Topics (Cont’d)</vt:lpstr>
      <vt:lpstr>Appealability of Opinion Letters</vt:lpstr>
      <vt:lpstr>Appealability of Opinion Letters (Cont’d)</vt:lpstr>
      <vt:lpstr>Conclusion</vt:lpstr>
      <vt:lpstr>Contact Information</vt:lpstr>
      <vt:lpstr>QUESTIONS?</vt:lpstr>
      <vt:lpstr>  Causation –  Pre-existing Medical Conditions / Reasonable Accommodations</vt:lpstr>
      <vt:lpstr>Causation - ADR</vt:lpstr>
      <vt:lpstr>Causation - ADR</vt:lpstr>
      <vt:lpstr>Causation - ADR</vt:lpstr>
      <vt:lpstr>Causation - ADR</vt:lpstr>
      <vt:lpstr>Causation - ADR</vt:lpstr>
      <vt:lpstr>Causation ADR</vt:lpstr>
      <vt:lpstr>Causation - ADR</vt:lpstr>
      <vt:lpstr>Causation - ADR</vt:lpstr>
      <vt:lpstr>Causation - ADR</vt:lpstr>
      <vt:lpstr>Causation - ADR</vt:lpstr>
      <vt:lpstr>Causation - ADR </vt:lpstr>
      <vt:lpstr>Causation - ADR</vt:lpstr>
      <vt:lpstr>Reasonable Accommodations </vt:lpstr>
      <vt:lpstr>Interest on Service Purchases and Redeposits</vt:lpstr>
      <vt:lpstr>General Overview: Actuarial Interest</vt:lpstr>
      <vt:lpstr>General Overview: Buyback Interest</vt:lpstr>
      <vt:lpstr>G.L. c. 32, § 3(6)(c): payment of interest is required on the purchase of previously refunded creditable service.</vt:lpstr>
      <vt:lpstr>G.L. c. 32, § 3(8)(b): amended to require the payment of actuarial interest, effective April 2, 2012.  </vt:lpstr>
      <vt:lpstr>Ways to Pay</vt:lpstr>
      <vt:lpstr>Process for Payments</vt:lpstr>
      <vt:lpstr>Purchase Prior Refunded Service…</vt:lpstr>
      <vt:lpstr>Gingerella  v.  SBR,  CR-21-0625</vt:lpstr>
      <vt:lpstr>Gingerella: Timeline</vt:lpstr>
      <vt:lpstr>Gingerella: Timeline</vt:lpstr>
      <vt:lpstr>Gingerella: alleged administrative errors</vt:lpstr>
      <vt:lpstr>Gingerella: SBR affirmed</vt:lpstr>
      <vt:lpstr>Importance for Boards</vt:lpstr>
      <vt:lpstr>Thank You for Your Time and Attention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Legal Panel  Thanks You for Your  Time and Attention</vt:lpstr>
    </vt:vector>
  </TitlesOfParts>
  <Company>Law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Cheryl</dc:creator>
  <cp:lastModifiedBy>Kathleen Kiely-Becchetti</cp:lastModifiedBy>
  <cp:revision>750</cp:revision>
  <cp:lastPrinted>2021-10-04T12:30:17Z</cp:lastPrinted>
  <dcterms:created xsi:type="dcterms:W3CDTF">2013-10-04T15:02:01Z</dcterms:created>
  <dcterms:modified xsi:type="dcterms:W3CDTF">2024-12-10T12:13:56Z</dcterms:modified>
</cp:coreProperties>
</file>