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phy, Caitlin (TRE)" userId="S::cmurphy@tre.state.ma.us::3eba3fc5-3a85-4a98-bc68-cd07f807bc8e" providerId="AD" clId="Web-{191F6EC4-C5B4-747A-3B24-B9B43E991893}"/>
    <pc:docChg chg="delSld modSld">
      <pc:chgData name="Murphy, Caitlin (TRE)" userId="S::cmurphy@tre.state.ma.us::3eba3fc5-3a85-4a98-bc68-cd07f807bc8e" providerId="AD" clId="Web-{191F6EC4-C5B4-747A-3B24-B9B43E991893}" dt="2024-11-15T17:37:31.387" v="25" actId="20577"/>
      <pc:docMkLst>
        <pc:docMk/>
      </pc:docMkLst>
      <pc:sldChg chg="modSp">
        <pc:chgData name="Murphy, Caitlin (TRE)" userId="S::cmurphy@tre.state.ma.us::3eba3fc5-3a85-4a98-bc68-cd07f807bc8e" providerId="AD" clId="Web-{191F6EC4-C5B4-747A-3B24-B9B43E991893}" dt="2024-11-15T17:37:31.387" v="25" actId="20577"/>
        <pc:sldMkLst>
          <pc:docMk/>
          <pc:sldMk cId="3798602459" sldId="259"/>
        </pc:sldMkLst>
        <pc:spChg chg="mod">
          <ac:chgData name="Murphy, Caitlin (TRE)" userId="S::cmurphy@tre.state.ma.us::3eba3fc5-3a85-4a98-bc68-cd07f807bc8e" providerId="AD" clId="Web-{191F6EC4-C5B4-747A-3B24-B9B43E991893}" dt="2024-11-15T17:35:32.682" v="2" actId="20577"/>
          <ac:spMkLst>
            <pc:docMk/>
            <pc:sldMk cId="3798602459" sldId="259"/>
            <ac:spMk id="4" creationId="{CE4CE0CB-DEA1-4FC5-91EE-03BABA7E13C5}"/>
          </ac:spMkLst>
        </pc:spChg>
        <pc:spChg chg="mod">
          <ac:chgData name="Murphy, Caitlin (TRE)" userId="S::cmurphy@tre.state.ma.us::3eba3fc5-3a85-4a98-bc68-cd07f807bc8e" providerId="AD" clId="Web-{191F6EC4-C5B4-747A-3B24-B9B43E991893}" dt="2024-11-15T17:37:31.387" v="25" actId="20577"/>
          <ac:spMkLst>
            <pc:docMk/>
            <pc:sldMk cId="3798602459" sldId="259"/>
            <ac:spMk id="5" creationId="{F8A711CA-C9FB-4A26-8898-82D95EC8A20A}"/>
          </ac:spMkLst>
        </pc:spChg>
      </pc:sldChg>
      <pc:sldChg chg="del">
        <pc:chgData name="Murphy, Caitlin (TRE)" userId="S::cmurphy@tre.state.ma.us::3eba3fc5-3a85-4a98-bc68-cd07f807bc8e" providerId="AD" clId="Web-{191F6EC4-C5B4-747A-3B24-B9B43E991893}" dt="2024-11-15T15:16:07.758" v="0"/>
        <pc:sldMkLst>
          <pc:docMk/>
          <pc:sldMk cId="892673589" sldId="260"/>
        </pc:sldMkLst>
      </pc:sldChg>
    </pc:docChg>
  </pc:docChgLst>
  <pc:docChgLst>
    <pc:chgData name="Murphy, Caitlin (TRE)" userId="3eba3fc5-3a85-4a98-bc68-cd07f807bc8e" providerId="ADAL" clId="{587A0F5D-DD54-43C3-834A-120A31282F33}"/>
    <pc:docChg chg="undo custSel addSld delSld modSld">
      <pc:chgData name="Murphy, Caitlin (TRE)" userId="3eba3fc5-3a85-4a98-bc68-cd07f807bc8e" providerId="ADAL" clId="{587A0F5D-DD54-43C3-834A-120A31282F33}" dt="2024-08-06T16:02:32.229" v="61" actId="962"/>
      <pc:docMkLst>
        <pc:docMk/>
      </pc:docMkLst>
      <pc:sldChg chg="addSp delSp modSp new mod modClrScheme chgLayout">
        <pc:chgData name="Murphy, Caitlin (TRE)" userId="3eba3fc5-3a85-4a98-bc68-cd07f807bc8e" providerId="ADAL" clId="{587A0F5D-DD54-43C3-834A-120A31282F33}" dt="2024-08-06T16:02:32.229" v="61" actId="962"/>
        <pc:sldMkLst>
          <pc:docMk/>
          <pc:sldMk cId="892673589" sldId="260"/>
        </pc:sldMkLst>
        <pc:spChg chg="del mod ord">
          <ac:chgData name="Murphy, Caitlin (TRE)" userId="3eba3fc5-3a85-4a98-bc68-cd07f807bc8e" providerId="ADAL" clId="{587A0F5D-DD54-43C3-834A-120A31282F33}" dt="2024-08-06T16:01:58.312" v="57" actId="700"/>
          <ac:spMkLst>
            <pc:docMk/>
            <pc:sldMk cId="892673589" sldId="260"/>
            <ac:spMk id="2" creationId="{801ADAD4-E6CF-C245-5EFC-B6E30A5BE86D}"/>
          </ac:spMkLst>
        </pc:spChg>
        <pc:spChg chg="del mod ord">
          <ac:chgData name="Murphy, Caitlin (TRE)" userId="3eba3fc5-3a85-4a98-bc68-cd07f807bc8e" providerId="ADAL" clId="{587A0F5D-DD54-43C3-834A-120A31282F33}" dt="2024-08-06T16:01:58.312" v="57" actId="700"/>
          <ac:spMkLst>
            <pc:docMk/>
            <pc:sldMk cId="892673589" sldId="260"/>
            <ac:spMk id="3" creationId="{B90E1F99-BB64-499D-E78F-2E34239CA1CA}"/>
          </ac:spMkLst>
        </pc:spChg>
        <pc:spChg chg="add del mod ord">
          <ac:chgData name="Murphy, Caitlin (TRE)" userId="3eba3fc5-3a85-4a98-bc68-cd07f807bc8e" providerId="ADAL" clId="{587A0F5D-DD54-43C3-834A-120A31282F33}" dt="2024-08-06T16:02:05.828" v="58" actId="700"/>
          <ac:spMkLst>
            <pc:docMk/>
            <pc:sldMk cId="892673589" sldId="260"/>
            <ac:spMk id="4" creationId="{192C2AB6-50A7-E358-BDA3-9D976C10BE5D}"/>
          </ac:spMkLst>
        </pc:spChg>
        <pc:spChg chg="add del mod ord">
          <ac:chgData name="Murphy, Caitlin (TRE)" userId="3eba3fc5-3a85-4a98-bc68-cd07f807bc8e" providerId="ADAL" clId="{587A0F5D-DD54-43C3-834A-120A31282F33}" dt="2024-08-06T16:02:05.828" v="58" actId="700"/>
          <ac:spMkLst>
            <pc:docMk/>
            <pc:sldMk cId="892673589" sldId="260"/>
            <ac:spMk id="5" creationId="{92F01B94-2369-348A-D133-85A6636346C6}"/>
          </ac:spMkLst>
        </pc:spChg>
        <pc:spChg chg="add del mod ord">
          <ac:chgData name="Murphy, Caitlin (TRE)" userId="3eba3fc5-3a85-4a98-bc68-cd07f807bc8e" providerId="ADAL" clId="{587A0F5D-DD54-43C3-834A-120A31282F33}" dt="2024-08-06T16:02:05.828" v="58" actId="700"/>
          <ac:spMkLst>
            <pc:docMk/>
            <pc:sldMk cId="892673589" sldId="260"/>
            <ac:spMk id="6" creationId="{744FD45A-77ED-B88E-BFEF-8D4969F28F1D}"/>
          </ac:spMkLst>
        </pc:spChg>
        <pc:spChg chg="add mod ord">
          <ac:chgData name="Murphy, Caitlin (TRE)" userId="3eba3fc5-3a85-4a98-bc68-cd07f807bc8e" providerId="ADAL" clId="{587A0F5D-DD54-43C3-834A-120A31282F33}" dt="2024-08-06T16:02:05.828" v="58" actId="700"/>
          <ac:spMkLst>
            <pc:docMk/>
            <pc:sldMk cId="892673589" sldId="260"/>
            <ac:spMk id="7" creationId="{1EE3142E-C43C-0C01-0A0D-1B3FF5CE0B55}"/>
          </ac:spMkLst>
        </pc:spChg>
        <pc:spChg chg="add del mod ord">
          <ac:chgData name="Murphy, Caitlin (TRE)" userId="3eba3fc5-3a85-4a98-bc68-cd07f807bc8e" providerId="ADAL" clId="{587A0F5D-DD54-43C3-834A-120A31282F33}" dt="2024-08-06T16:02:31.529" v="59"/>
          <ac:spMkLst>
            <pc:docMk/>
            <pc:sldMk cId="892673589" sldId="260"/>
            <ac:spMk id="8" creationId="{42345352-BCAA-A1B8-6779-F55577FF1AEA}"/>
          </ac:spMkLst>
        </pc:spChg>
        <pc:spChg chg="add mod ord">
          <ac:chgData name="Murphy, Caitlin (TRE)" userId="3eba3fc5-3a85-4a98-bc68-cd07f807bc8e" providerId="ADAL" clId="{587A0F5D-DD54-43C3-834A-120A31282F33}" dt="2024-08-06T16:02:05.828" v="58" actId="700"/>
          <ac:spMkLst>
            <pc:docMk/>
            <pc:sldMk cId="892673589" sldId="260"/>
            <ac:spMk id="9" creationId="{EF8E40A3-8A9B-D9EB-949B-F36BDBA878FE}"/>
          </ac:spMkLst>
        </pc:spChg>
        <pc:picChg chg="add mod">
          <ac:chgData name="Murphy, Caitlin (TRE)" userId="3eba3fc5-3a85-4a98-bc68-cd07f807bc8e" providerId="ADAL" clId="{587A0F5D-DD54-43C3-834A-120A31282F33}" dt="2024-08-06T16:02:32.229" v="61" actId="962"/>
          <ac:picMkLst>
            <pc:docMk/>
            <pc:sldMk cId="892673589" sldId="260"/>
            <ac:picMk id="11" creationId="{3579DA76-C4A1-7027-4733-90D448DBC4CE}"/>
          </ac:picMkLst>
        </pc:picChg>
      </pc:sldChg>
      <pc:sldChg chg="addSp delSp modSp new del mod setBg setClrOvrMap">
        <pc:chgData name="Murphy, Caitlin (TRE)" userId="3eba3fc5-3a85-4a98-bc68-cd07f807bc8e" providerId="ADAL" clId="{587A0F5D-DD54-43C3-834A-120A31282F33}" dt="2024-08-06T16:01:18.060" v="56" actId="2696"/>
        <pc:sldMkLst>
          <pc:docMk/>
          <pc:sldMk cId="1613450406" sldId="261"/>
        </pc:sldMkLst>
        <pc:spChg chg="mod">
          <ac:chgData name="Murphy, Caitlin (TRE)" userId="3eba3fc5-3a85-4a98-bc68-cd07f807bc8e" providerId="ADAL" clId="{587A0F5D-DD54-43C3-834A-120A31282F33}" dt="2024-08-06T16:00:32.620" v="48" actId="20577"/>
          <ac:spMkLst>
            <pc:docMk/>
            <pc:sldMk cId="1613450406" sldId="261"/>
            <ac:spMk id="2" creationId="{83737539-D3C0-F15D-C6F2-3BE43196082D}"/>
          </ac:spMkLst>
        </pc:spChg>
        <pc:spChg chg="del">
          <ac:chgData name="Murphy, Caitlin (TRE)" userId="3eba3fc5-3a85-4a98-bc68-cd07f807bc8e" providerId="ADAL" clId="{587A0F5D-DD54-43C3-834A-120A31282F33}" dt="2024-08-06T15:58:24.241" v="14"/>
          <ac:spMkLst>
            <pc:docMk/>
            <pc:sldMk cId="1613450406" sldId="261"/>
            <ac:spMk id="3" creationId="{41CA86CE-85FA-66AC-464E-EA403D957B14}"/>
          </ac:spMkLst>
        </pc:spChg>
        <pc:spChg chg="del">
          <ac:chgData name="Murphy, Caitlin (TRE)" userId="3eba3fc5-3a85-4a98-bc68-cd07f807bc8e" providerId="ADAL" clId="{587A0F5D-DD54-43C3-834A-120A31282F33}" dt="2024-08-06T15:58:30.290" v="17"/>
          <ac:spMkLst>
            <pc:docMk/>
            <pc:sldMk cId="1613450406" sldId="261"/>
            <ac:spMk id="4" creationId="{0CB5A6C4-231B-1D8B-40C4-8B643D751BC4}"/>
          </ac:spMkLst>
        </pc:spChg>
        <pc:spChg chg="add del">
          <ac:chgData name="Murphy, Caitlin (TRE)" userId="3eba3fc5-3a85-4a98-bc68-cd07f807bc8e" providerId="ADAL" clId="{587A0F5D-DD54-43C3-834A-120A31282F33}" dt="2024-08-06T15:58:46.584" v="23" actId="26606"/>
          <ac:spMkLst>
            <pc:docMk/>
            <pc:sldMk cId="1613450406" sldId="261"/>
            <ac:spMk id="13" creationId="{4E7D247D-2B50-D837-205A-3C3E7681C303}"/>
          </ac:spMkLst>
        </pc:spChg>
        <pc:spChg chg="add del">
          <ac:chgData name="Murphy, Caitlin (TRE)" userId="3eba3fc5-3a85-4a98-bc68-cd07f807bc8e" providerId="ADAL" clId="{587A0F5D-DD54-43C3-834A-120A31282F33}" dt="2024-08-06T15:58:39.248" v="21" actId="26606"/>
          <ac:spMkLst>
            <pc:docMk/>
            <pc:sldMk cId="1613450406" sldId="261"/>
            <ac:spMk id="26" creationId="{4F71A406-3CB7-4E4D-B434-24E6AA4F3997}"/>
          </ac:spMkLst>
        </pc:spChg>
        <pc:spChg chg="add del">
          <ac:chgData name="Murphy, Caitlin (TRE)" userId="3eba3fc5-3a85-4a98-bc68-cd07f807bc8e" providerId="ADAL" clId="{587A0F5D-DD54-43C3-834A-120A31282F33}" dt="2024-08-06T15:58:50.378" v="25" actId="26606"/>
          <ac:spMkLst>
            <pc:docMk/>
            <pc:sldMk cId="1613450406" sldId="261"/>
            <ac:spMk id="28" creationId="{8267EEE4-6354-4F1C-9484-951F0EB92F1B}"/>
          </ac:spMkLst>
        </pc:spChg>
        <pc:spChg chg="add del">
          <ac:chgData name="Murphy, Caitlin (TRE)" userId="3eba3fc5-3a85-4a98-bc68-cd07f807bc8e" providerId="ADAL" clId="{587A0F5D-DD54-43C3-834A-120A31282F33}" dt="2024-08-06T15:58:50.378" v="25" actId="26606"/>
          <ac:spMkLst>
            <pc:docMk/>
            <pc:sldMk cId="1613450406" sldId="261"/>
            <ac:spMk id="41" creationId="{0E5A83F9-E6B8-40BD-9C0D-9A6F15650742}"/>
          </ac:spMkLst>
        </pc:spChg>
        <pc:spChg chg="add del">
          <ac:chgData name="Murphy, Caitlin (TRE)" userId="3eba3fc5-3a85-4a98-bc68-cd07f807bc8e" providerId="ADAL" clId="{587A0F5D-DD54-43C3-834A-120A31282F33}" dt="2024-08-06T15:58:50.378" v="25" actId="26606"/>
          <ac:spMkLst>
            <pc:docMk/>
            <pc:sldMk cId="1613450406" sldId="261"/>
            <ac:spMk id="42" creationId="{FC7D4D8C-71F8-5EDF-E987-9959E337C4E8}"/>
          </ac:spMkLst>
        </pc:spChg>
        <pc:grpChg chg="add del">
          <ac:chgData name="Murphy, Caitlin (TRE)" userId="3eba3fc5-3a85-4a98-bc68-cd07f807bc8e" providerId="ADAL" clId="{587A0F5D-DD54-43C3-834A-120A31282F33}" dt="2024-08-06T15:58:39.248" v="21" actId="26606"/>
          <ac:grpSpMkLst>
            <pc:docMk/>
            <pc:sldMk cId="1613450406" sldId="261"/>
            <ac:grpSpMk id="14" creationId="{5EA39187-0197-4C1D-BE4A-06B353C7B215}"/>
          </ac:grpSpMkLst>
        </pc:grpChg>
        <pc:grpChg chg="add del">
          <ac:chgData name="Murphy, Caitlin (TRE)" userId="3eba3fc5-3a85-4a98-bc68-cd07f807bc8e" providerId="ADAL" clId="{587A0F5D-DD54-43C3-834A-120A31282F33}" dt="2024-08-06T15:58:46.584" v="23" actId="26606"/>
          <ac:grpSpMkLst>
            <pc:docMk/>
            <pc:sldMk cId="1613450406" sldId="261"/>
            <ac:grpSpMk id="16" creationId="{0884F175-9D23-496E-80AC-F3D2FD541092}"/>
          </ac:grpSpMkLst>
        </pc:grpChg>
        <pc:grpChg chg="add del">
          <ac:chgData name="Murphy, Caitlin (TRE)" userId="3eba3fc5-3a85-4a98-bc68-cd07f807bc8e" providerId="ADAL" clId="{587A0F5D-DD54-43C3-834A-120A31282F33}" dt="2024-08-06T15:58:50.378" v="25" actId="26606"/>
          <ac:grpSpMkLst>
            <pc:docMk/>
            <pc:sldMk cId="1613450406" sldId="261"/>
            <ac:grpSpMk id="38" creationId="{EB0D40EF-BA14-42F1-9492-D38C59DCAB67}"/>
          </ac:grpSpMkLst>
        </pc:grpChg>
        <pc:grpChg chg="add del">
          <ac:chgData name="Murphy, Caitlin (TRE)" userId="3eba3fc5-3a85-4a98-bc68-cd07f807bc8e" providerId="ADAL" clId="{587A0F5D-DD54-43C3-834A-120A31282F33}" dt="2024-08-06T15:58:59.056" v="27" actId="26606"/>
          <ac:grpSpMkLst>
            <pc:docMk/>
            <pc:sldMk cId="1613450406" sldId="261"/>
            <ac:grpSpMk id="44" creationId="{90A61547-2555-4DE2-A37F-A53E54917441}"/>
          </ac:grpSpMkLst>
        </pc:grpChg>
        <pc:grpChg chg="add del">
          <ac:chgData name="Murphy, Caitlin (TRE)" userId="3eba3fc5-3a85-4a98-bc68-cd07f807bc8e" providerId="ADAL" clId="{587A0F5D-DD54-43C3-834A-120A31282F33}" dt="2024-08-06T15:59:18.556" v="29" actId="26606"/>
          <ac:grpSpMkLst>
            <pc:docMk/>
            <pc:sldMk cId="1613450406" sldId="261"/>
            <ac:grpSpMk id="53" creationId="{90A61547-2555-4DE2-A37F-A53E54917441}"/>
          </ac:grpSpMkLst>
        </pc:grpChg>
        <pc:grpChg chg="add">
          <ac:chgData name="Murphy, Caitlin (TRE)" userId="3eba3fc5-3a85-4a98-bc68-cd07f807bc8e" providerId="ADAL" clId="{587A0F5D-DD54-43C3-834A-120A31282F33}" dt="2024-08-06T15:59:18.558" v="30" actId="26606"/>
          <ac:grpSpMkLst>
            <pc:docMk/>
            <pc:sldMk cId="1613450406" sldId="261"/>
            <ac:grpSpMk id="58" creationId="{90A61547-2555-4DE2-A37F-A53E54917441}"/>
          </ac:grpSpMkLst>
        </pc:grpChg>
        <pc:graphicFrameChg chg="add del mod">
          <ac:chgData name="Murphy, Caitlin (TRE)" userId="3eba3fc5-3a85-4a98-bc68-cd07f807bc8e" providerId="ADAL" clId="{587A0F5D-DD54-43C3-834A-120A31282F33}" dt="2024-08-06T15:58:15.210" v="13" actId="478"/>
          <ac:graphicFrameMkLst>
            <pc:docMk/>
            <pc:sldMk cId="1613450406" sldId="261"/>
            <ac:graphicFrameMk id="5" creationId="{A60A7472-8D05-752C-EA4D-8D06D57E01F2}"/>
          </ac:graphicFrameMkLst>
        </pc:graphicFrameChg>
        <pc:picChg chg="add mod ord">
          <ac:chgData name="Murphy, Caitlin (TRE)" userId="3eba3fc5-3a85-4a98-bc68-cd07f807bc8e" providerId="ADAL" clId="{587A0F5D-DD54-43C3-834A-120A31282F33}" dt="2024-08-06T16:00:34.917" v="52" actId="14100"/>
          <ac:picMkLst>
            <pc:docMk/>
            <pc:sldMk cId="1613450406" sldId="261"/>
            <ac:picMk id="7" creationId="{B951D2E3-74FC-13CF-B990-F04A3C1B5EAC}"/>
          </ac:picMkLst>
        </pc:picChg>
        <pc:picChg chg="add mod">
          <ac:chgData name="Murphy, Caitlin (TRE)" userId="3eba3fc5-3a85-4a98-bc68-cd07f807bc8e" providerId="ADAL" clId="{587A0F5D-DD54-43C3-834A-120A31282F33}" dt="2024-08-06T15:59:18.558" v="30" actId="26606"/>
          <ac:picMkLst>
            <pc:docMk/>
            <pc:sldMk cId="1613450406" sldId="261"/>
            <ac:picMk id="9" creationId="{B8558636-FA8E-5EFE-0F6B-6ED5B38100B7}"/>
          </ac:picMkLst>
        </pc:picChg>
        <pc:picChg chg="add mod">
          <ac:chgData name="Murphy, Caitlin (TRE)" userId="3eba3fc5-3a85-4a98-bc68-cd07f807bc8e" providerId="ADAL" clId="{587A0F5D-DD54-43C3-834A-120A31282F33}" dt="2024-08-06T16:00:44.320" v="55" actId="962"/>
          <ac:picMkLst>
            <pc:docMk/>
            <pc:sldMk cId="1613450406" sldId="261"/>
            <ac:picMk id="11" creationId="{5AFFCC69-353A-5DE3-90AD-FF7349FABEC0}"/>
          </ac:picMkLst>
        </pc:picChg>
      </pc:sldChg>
    </pc:docChg>
  </pc:docChgLst>
  <pc:docChgLst>
    <pc:chgData name="Murphy, Caitlin (TRE)" userId="3eba3fc5-3a85-4a98-bc68-cd07f807bc8e" providerId="ADAL" clId="{C8332899-503F-42FB-A0D2-3E6875B7A4C1}"/>
    <pc:docChg chg="modSld">
      <pc:chgData name="Murphy, Caitlin (TRE)" userId="3eba3fc5-3a85-4a98-bc68-cd07f807bc8e" providerId="ADAL" clId="{C8332899-503F-42FB-A0D2-3E6875B7A4C1}" dt="2024-12-03T17:32:54.239" v="9" actId="20577"/>
      <pc:docMkLst>
        <pc:docMk/>
      </pc:docMkLst>
      <pc:sldChg chg="modSp mod">
        <pc:chgData name="Murphy, Caitlin (TRE)" userId="3eba3fc5-3a85-4a98-bc68-cd07f807bc8e" providerId="ADAL" clId="{C8332899-503F-42FB-A0D2-3E6875B7A4C1}" dt="2024-12-03T17:31:44.607" v="5" actId="20577"/>
        <pc:sldMkLst>
          <pc:docMk/>
          <pc:sldMk cId="2862037972" sldId="257"/>
        </pc:sldMkLst>
        <pc:spChg chg="mod">
          <ac:chgData name="Murphy, Caitlin (TRE)" userId="3eba3fc5-3a85-4a98-bc68-cd07f807bc8e" providerId="ADAL" clId="{C8332899-503F-42FB-A0D2-3E6875B7A4C1}" dt="2024-12-03T17:31:44.607" v="5" actId="20577"/>
          <ac:spMkLst>
            <pc:docMk/>
            <pc:sldMk cId="2862037972" sldId="257"/>
            <ac:spMk id="3" creationId="{2E6C3F03-30AD-4D56-A7EC-AE5D0EF07385}"/>
          </ac:spMkLst>
        </pc:spChg>
      </pc:sldChg>
      <pc:sldChg chg="modSp mod">
        <pc:chgData name="Murphy, Caitlin (TRE)" userId="3eba3fc5-3a85-4a98-bc68-cd07f807bc8e" providerId="ADAL" clId="{C8332899-503F-42FB-A0D2-3E6875B7A4C1}" dt="2024-12-03T17:32:54.239" v="9" actId="20577"/>
        <pc:sldMkLst>
          <pc:docMk/>
          <pc:sldMk cId="3798602459" sldId="259"/>
        </pc:sldMkLst>
        <pc:spChg chg="mod">
          <ac:chgData name="Murphy, Caitlin (TRE)" userId="3eba3fc5-3a85-4a98-bc68-cd07f807bc8e" providerId="ADAL" clId="{C8332899-503F-42FB-A0D2-3E6875B7A4C1}" dt="2024-12-03T17:32:54.239" v="9" actId="20577"/>
          <ac:spMkLst>
            <pc:docMk/>
            <pc:sldMk cId="3798602459" sldId="259"/>
            <ac:spMk id="5" creationId="{F8A711CA-C9FB-4A26-8898-82D95EC8A2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2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7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2546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0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1720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02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34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2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1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8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4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7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0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1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3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AC117-508B-4BBA-8C68-3366A7CAD14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40CBDF-4DB2-4DC8-B2CF-0A356D034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7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UNCLAIMEDPROPERTY@TRE.STATE.MA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E4691-7F3D-4A9D-B094-8D3F35D2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456" y="1126590"/>
            <a:ext cx="8596668" cy="1826581"/>
          </a:xfrm>
        </p:spPr>
        <p:txBody>
          <a:bodyPr>
            <a:normAutofit/>
          </a:bodyPr>
          <a:lstStyle/>
          <a:p>
            <a:r>
              <a:rPr lang="en-US" dirty="0"/>
              <a:t>Unclaimed Property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43AA3B-D721-47B0-99CB-0F19ED817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762" y="3122854"/>
            <a:ext cx="8596668" cy="860400"/>
          </a:xfrm>
        </p:spPr>
        <p:txBody>
          <a:bodyPr/>
          <a:lstStyle/>
          <a:p>
            <a:r>
              <a:rPr lang="en-US" dirty="0"/>
              <a:t>Office of the State Treasurer and Receiver General</a:t>
            </a:r>
          </a:p>
          <a:p>
            <a:r>
              <a:rPr lang="en-US" dirty="0"/>
              <a:t>Unclaimed Property Division </a:t>
            </a:r>
          </a:p>
        </p:txBody>
      </p:sp>
    </p:spTree>
    <p:extLst>
      <p:ext uri="{BB962C8B-B14F-4D97-AF65-F5344CB8AC3E}">
        <p14:creationId xmlns:p14="http://schemas.microsoft.com/office/powerpoint/2010/main" val="216160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ED4D85-8A1E-4443-B344-A6F09FFF9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Unclaimed Property?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7F583B-01AC-49CE-A3AC-217A83C54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fontScale="47500" lnSpcReduction="20000"/>
          </a:bodyPr>
          <a:lstStyle/>
          <a:p>
            <a:r>
              <a:rPr lang="en-US" sz="3200" dirty="0"/>
              <a:t>Unclaimed Property consists of financial assets that become unclaimed when the owner cannot be contacted for a three-year period by the holder of the asset. Examples include:</a:t>
            </a:r>
          </a:p>
          <a:p>
            <a:r>
              <a:rPr lang="en-US" sz="3200" dirty="0"/>
              <a:t>Checking and savings accounts </a:t>
            </a:r>
          </a:p>
          <a:p>
            <a:r>
              <a:rPr lang="en-US" sz="3200" dirty="0"/>
              <a:t>Unpaid wages</a:t>
            </a:r>
          </a:p>
          <a:p>
            <a:r>
              <a:rPr lang="en-US" sz="3200" dirty="0"/>
              <a:t>Securities</a:t>
            </a:r>
          </a:p>
          <a:p>
            <a:r>
              <a:rPr lang="en-US" sz="3200" dirty="0"/>
              <a:t>Uncashed dividends</a:t>
            </a:r>
          </a:p>
          <a:p>
            <a:r>
              <a:rPr lang="en-US" sz="3200" dirty="0"/>
              <a:t>Life insurance policies</a:t>
            </a:r>
          </a:p>
          <a:p>
            <a:r>
              <a:rPr lang="en-US" sz="3200" dirty="0"/>
              <a:t>Uncashed checks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000" dirty="0"/>
              <a:t>The Unclaimed Property Division is currently holding more than </a:t>
            </a:r>
          </a:p>
          <a:p>
            <a:pPr marL="0" indent="0">
              <a:buNone/>
            </a:pPr>
            <a:r>
              <a:rPr lang="en-US" sz="4000" dirty="0"/>
              <a:t>$3 billion for citizens and businesses of Massachusetts.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174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4CE0CB-DEA1-4FC5-91EE-03BABA7E1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 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A711CA-C9FB-4A26-8898-82D95EC8A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66" y="1488613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Processed over 107,000 claims </a:t>
            </a:r>
          </a:p>
          <a:p>
            <a:r>
              <a:rPr lang="en-US" dirty="0"/>
              <a:t>Returned $172 million in cash and securities </a:t>
            </a:r>
          </a:p>
          <a:p>
            <a:r>
              <a:rPr lang="en-US" dirty="0"/>
              <a:t>Received and processed 29,967 holder reports totaling </a:t>
            </a:r>
            <a:r>
              <a:rPr lang="en-US" dirty="0">
                <a:ea typeface="+mn-lt"/>
                <a:cs typeface="+mn-lt"/>
              </a:rPr>
              <a:t>$434,809,624.84 in cash and $120,833,363.360 share</a:t>
            </a:r>
          </a:p>
          <a:p>
            <a:r>
              <a:rPr lang="en-US" dirty="0"/>
              <a:t>Over 1.5 million visits to our website </a:t>
            </a:r>
          </a:p>
          <a:p>
            <a:r>
              <a:rPr lang="en-US" dirty="0"/>
              <a:t>Fast tracked over 58,489 claims totaling $$4,770,712.38</a:t>
            </a:r>
          </a:p>
          <a:p>
            <a:r>
              <a:rPr lang="en-US" dirty="0"/>
              <a:t>Over 44k phone calls to our office</a:t>
            </a:r>
          </a:p>
        </p:txBody>
      </p:sp>
    </p:spTree>
    <p:extLst>
      <p:ext uri="{BB962C8B-B14F-4D97-AF65-F5344CB8AC3E}">
        <p14:creationId xmlns:p14="http://schemas.microsoft.com/office/powerpoint/2010/main" val="379860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5E27-BCDE-41C9-8DFD-D844BD164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C3F03-30AD-4D56-A7EC-AE5D0EF07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dirty="0"/>
              <a:t>CALL: 1-888-344- MASS (6277)</a:t>
            </a:r>
          </a:p>
          <a:p>
            <a:r>
              <a:rPr lang="en-US" dirty="0"/>
              <a:t>VISIT: FINDMASSMONEY.GOV</a:t>
            </a:r>
          </a:p>
          <a:p>
            <a:r>
              <a:rPr lang="en-US" dirty="0"/>
              <a:t>EMAIL: </a:t>
            </a:r>
            <a:r>
              <a:rPr lang="en-US" dirty="0">
                <a:hlinkClick r:id="rId2"/>
              </a:rPr>
              <a:t>UNCLAIMEDPROPERTY@TRE.STATE.MA.US</a:t>
            </a:r>
            <a:endParaRPr lang="en-US" dirty="0"/>
          </a:p>
          <a:p>
            <a:r>
              <a:rPr lang="en-US" dirty="0"/>
              <a:t>WRITE: COMMONWEATH OF MASSACHUSETTS</a:t>
            </a:r>
          </a:p>
          <a:p>
            <a:pPr marL="0" indent="0">
              <a:buNone/>
            </a:pPr>
            <a:r>
              <a:rPr lang="en-US" dirty="0"/>
              <a:t>                 DEPARTMENT OF STATE TREASURER</a:t>
            </a:r>
          </a:p>
          <a:p>
            <a:pPr marL="0" indent="0">
              <a:buNone/>
            </a:pPr>
            <a:r>
              <a:rPr lang="en-US" dirty="0"/>
              <a:t>                 UNCLAIMED PROPERTY DIVISION </a:t>
            </a:r>
          </a:p>
          <a:p>
            <a:pPr marL="0" indent="0">
              <a:buNone/>
            </a:pPr>
            <a:r>
              <a:rPr lang="en-US" dirty="0"/>
              <a:t>                 ONE ASHBURTON PLACE 12</a:t>
            </a:r>
            <a:r>
              <a:rPr lang="en-US" baseline="30000" dirty="0"/>
              <a:t>th</a:t>
            </a:r>
            <a:r>
              <a:rPr lang="en-US" dirty="0"/>
              <a:t> FL. BOSTON, MA 02108</a:t>
            </a:r>
          </a:p>
        </p:txBody>
      </p:sp>
    </p:spTree>
    <p:extLst>
      <p:ext uri="{BB962C8B-B14F-4D97-AF65-F5344CB8AC3E}">
        <p14:creationId xmlns:p14="http://schemas.microsoft.com/office/powerpoint/2010/main" val="28620379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956</TotalTime>
  <Words>182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Unclaimed Property</vt:lpstr>
      <vt:lpstr>What is Unclaimed Property?</vt:lpstr>
      <vt:lpstr>Stats 2024</vt:lpstr>
      <vt:lpstr>CONTACT US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Recovering Unclaimed Property: Cities and Towns</dc:title>
  <dc:creator>Murphy, Caitlin (TRE)</dc:creator>
  <cp:lastModifiedBy>Murphy, Caitlin (TRE)</cp:lastModifiedBy>
  <cp:revision>24</cp:revision>
  <dcterms:created xsi:type="dcterms:W3CDTF">2023-03-10T13:40:53Z</dcterms:created>
  <dcterms:modified xsi:type="dcterms:W3CDTF">2024-12-03T17:33:03Z</dcterms:modified>
</cp:coreProperties>
</file>